
<file path=[Content_Types].xml><?xml version="1.0" encoding="utf-8"?>
<Types xmlns="http://schemas.openxmlformats.org/package/2006/content-types">
  <Override PartName="/_rels/.rels" ContentType="application/vnd.openxmlformats-package.relationships+xml"/>
  <Override PartName="/ppt/_rels/presentation.xml.rels" ContentType="application/vnd.openxmlformats-package.relationships+xml"/>
  <Override PartName="/ppt/notesSlides/_rels/notesSlide77.xml.rels" ContentType="application/vnd.openxmlformats-package.relationships+xml"/>
  <Override PartName="/ppt/notesSlides/_rels/notesSlide8.xml.rels" ContentType="application/vnd.openxmlformats-package.relationships+xml"/>
  <Override PartName="/ppt/notesSlides/notesSlide77.xml" ContentType="application/vnd.openxmlformats-officedocument.presentationml.notesSlide+xml"/>
  <Override PartName="/ppt/notesSlides/notesSlide8.xml" ContentType="application/vnd.openxmlformats-officedocument.presentationml.notesSlide+xml"/>
  <Override PartName="/ppt/slides/_rels/slide80.xml.rels" ContentType="application/vnd.openxmlformats-package.relationships+xml"/>
  <Override PartName="/ppt/slides/_rels/slide76.xml.rels" ContentType="application/vnd.openxmlformats-package.relationships+xml"/>
  <Override PartName="/ppt/slides/_rels/slide75.xml.rels" ContentType="application/vnd.openxmlformats-package.relationships+xml"/>
  <Override PartName="/ppt/slides/_rels/slide74.xml.rels" ContentType="application/vnd.openxmlformats-package.relationships+xml"/>
  <Override PartName="/ppt/slides/_rels/slide73.xml.rels" ContentType="application/vnd.openxmlformats-package.relationships+xml"/>
  <Override PartName="/ppt/slides/_rels/slide72.xml.rels" ContentType="application/vnd.openxmlformats-package.relationships+xml"/>
  <Override PartName="/ppt/slides/_rels/slide71.xml.rels" ContentType="application/vnd.openxmlformats-package.relationships+xml"/>
  <Override PartName="/ppt/slides/_rels/slide70.xml.rels" ContentType="application/vnd.openxmlformats-package.relationships+xml"/>
  <Override PartName="/ppt/slides/_rels/slide64.xml.rels" ContentType="application/vnd.openxmlformats-package.relationships+xml"/>
  <Override PartName="/ppt/slides/_rels/slide63.xml.rels" ContentType="application/vnd.openxmlformats-package.relationships+xml"/>
  <Override PartName="/ppt/slides/_rels/slide62.xml.rels" ContentType="application/vnd.openxmlformats-package.relationships+xml"/>
  <Override PartName="/ppt/slides/_rels/slide61.xml.rels" ContentType="application/vnd.openxmlformats-package.relationships+xml"/>
  <Override PartName="/ppt/slides/_rels/slide60.xml.rels" ContentType="application/vnd.openxmlformats-package.relationships+xml"/>
  <Override PartName="/ppt/slides/_rels/slide59.xml.rels" ContentType="application/vnd.openxmlformats-package.relationships+xml"/>
  <Override PartName="/ppt/slides/_rels/slide51.xml.rels" ContentType="application/vnd.openxmlformats-package.relationships+xml"/>
  <Override PartName="/ppt/slides/_rels/slide50.xml.rels" ContentType="application/vnd.openxmlformats-package.relationships+xml"/>
  <Override PartName="/ppt/slides/_rels/slide12.xml.rels" ContentType="application/vnd.openxmlformats-package.relationships+xml"/>
  <Override PartName="/ppt/slides/_rels/slide44.xml.rels" ContentType="application/vnd.openxmlformats-package.relationships+xml"/>
  <Override PartName="/ppt/slides/_rels/slide11.xml.rels" ContentType="application/vnd.openxmlformats-package.relationships+xml"/>
  <Override PartName="/ppt/slides/_rels/slide43.xml.rels" ContentType="application/vnd.openxmlformats-package.relationships+xml"/>
  <Override PartName="/ppt/slides/_rels/slide10.xml.rels" ContentType="application/vnd.openxmlformats-package.relationships+xml"/>
  <Override PartName="/ppt/slides/_rels/slide42.xml.rels" ContentType="application/vnd.openxmlformats-package.relationships+xml"/>
  <Override PartName="/ppt/slides/_rels/slide41.xml.rels" ContentType="application/vnd.openxmlformats-package.relationships+xml"/>
  <Override PartName="/ppt/slides/_rels/slide40.xml.rels" ContentType="application/vnd.openxmlformats-package.relationships+xml"/>
  <Override PartName="/ppt/slides/_rels/slide7.xml.rels" ContentType="application/vnd.openxmlformats-package.relationships+xml"/>
  <Override PartName="/ppt/slides/_rels/slide39.xml.rels" ContentType="application/vnd.openxmlformats-package.relationships+xml"/>
  <Override PartName="/ppt/slides/_rels/slide66.xml.rels" ContentType="application/vnd.openxmlformats-package.relationships+xml"/>
  <Override PartName="/ppt/slides/_rels/slide34.xml.rels" ContentType="application/vnd.openxmlformats-package.relationships+xml"/>
  <Override PartName="/ppt/slides/_rels/slide65.xml.rels" ContentType="application/vnd.openxmlformats-package.relationships+xml"/>
  <Override PartName="/ppt/slides/_rels/slide33.xml.rels" ContentType="application/vnd.openxmlformats-package.relationships+xml"/>
  <Override PartName="/ppt/slides/_rels/slide32.xml.rels" ContentType="application/vnd.openxmlformats-package.relationships+xml"/>
  <Override PartName="/ppt/slides/_rels/slide31.xml.rels" ContentType="application/vnd.openxmlformats-package.relationships+xml"/>
  <Override PartName="/ppt/slides/_rels/slide30.xml.rels" ContentType="application/vnd.openxmlformats-package.relationships+xml"/>
  <Override PartName="/ppt/slides/_rels/slide28.xml.rels" ContentType="application/vnd.openxmlformats-package.relationships+xml"/>
  <Override PartName="/ppt/slides/_rels/slide49.xml.rels" ContentType="application/vnd.openxmlformats-package.relationships+xml"/>
  <Override PartName="/ppt/slides/_rels/slide56.xml.rels" ContentType="application/vnd.openxmlformats-package.relationships+xml"/>
  <Override PartName="/ppt/slides/_rels/slide24.xml.rels" ContentType="application/vnd.openxmlformats-package.relationships+xml"/>
  <Override PartName="/ppt/slides/_rels/slide48.xml.rels" ContentType="application/vnd.openxmlformats-package.relationships+xml"/>
  <Override PartName="/ppt/slides/_rels/slide38.xml.rels" ContentType="application/vnd.openxmlformats-package.relationships+xml"/>
  <Override PartName="/ppt/slides/_rels/slide6.xml.rels" ContentType="application/vnd.openxmlformats-package.relationships+xml"/>
  <Override PartName="/ppt/slides/_rels/slide55.xml.rels" ContentType="application/vnd.openxmlformats-package.relationships+xml"/>
  <Override PartName="/ppt/slides/_rels/slide23.xml.rels" ContentType="application/vnd.openxmlformats-package.relationships+xml"/>
  <Override PartName="/ppt/slides/_rels/slide79.xml.rels" ContentType="application/vnd.openxmlformats-package.relationships+xml"/>
  <Override PartName="/ppt/slides/_rels/slide47.xml.rels" ContentType="application/vnd.openxmlformats-package.relationships+xml"/>
  <Override PartName="/ppt/slides/_rels/slide69.xml.rels" ContentType="application/vnd.openxmlformats-package.relationships+xml"/>
  <Override PartName="/ppt/slides/_rels/slide37.xml.rels" ContentType="application/vnd.openxmlformats-package.relationships+xml"/>
  <Override PartName="/ppt/slides/_rels/slide5.xml.rels" ContentType="application/vnd.openxmlformats-package.relationships+xml"/>
  <Override PartName="/ppt/slides/_rels/slide54.xml.rels" ContentType="application/vnd.openxmlformats-package.relationships+xml"/>
  <Override PartName="/ppt/slides/_rels/slide22.xml.rels" ContentType="application/vnd.openxmlformats-package.relationships+xml"/>
  <Override PartName="/ppt/slides/_rels/slide17.xml.rels" ContentType="application/vnd.openxmlformats-package.relationships+xml"/>
  <Override PartName="/ppt/slides/_rels/slide16.xml.rels" ContentType="application/vnd.openxmlformats-package.relationships+xml"/>
  <Override PartName="/ppt/slides/_rels/slide15.xml.rels" ContentType="application/vnd.openxmlformats-package.relationships+xml"/>
  <Override PartName="/ppt/slides/_rels/slide29.xml.rels" ContentType="application/vnd.openxmlformats-package.relationships+xml"/>
  <Override PartName="/ppt/slides/_rels/slide14.xml.rels" ContentType="application/vnd.openxmlformats-package.relationships+xml"/>
  <Override PartName="/ppt/slides/_rels/slide77.xml.rels" ContentType="application/vnd.openxmlformats-package.relationships+xml"/>
  <Override PartName="/ppt/slides/_rels/slide45.xml.rels" ContentType="application/vnd.openxmlformats-package.relationships+xml"/>
  <Override PartName="/ppt/slides/_rels/slide13.xml.rels" ContentType="application/vnd.openxmlformats-package.relationships+xml"/>
  <Override PartName="/ppt/slides/_rels/slide9.xml.rels" ContentType="application/vnd.openxmlformats-package.relationships+xml"/>
  <Override PartName="/ppt/slides/_rels/slide58.xml.rels" ContentType="application/vnd.openxmlformats-package.relationships+xml"/>
  <Override PartName="/ppt/slides/_rels/slide26.xml.rels" ContentType="application/vnd.openxmlformats-package.relationships+xml"/>
  <Override PartName="/ppt/slides/_rels/slide68.xml.rels" ContentType="application/vnd.openxmlformats-package.relationships+xml"/>
  <Override PartName="/ppt/slides/_rels/slide4.xml.rels" ContentType="application/vnd.openxmlformats-package.relationships+xml"/>
  <Override PartName="/ppt/slides/_rels/slide36.xml.rels" ContentType="application/vnd.openxmlformats-package.relationships+xml"/>
  <Override PartName="/ppt/slides/_rels/slide8.xml.rels" ContentType="application/vnd.openxmlformats-package.relationships+xml"/>
  <Override PartName="/ppt/slides/_rels/slide57.xml.rels" ContentType="application/vnd.openxmlformats-package.relationships+xml"/>
  <Override PartName="/ppt/slides/_rels/slide25.xml.rels" ContentType="application/vnd.openxmlformats-package.relationships+xml"/>
  <Override PartName="/ppt/slides/_rels/slide67.xml.rels" ContentType="application/vnd.openxmlformats-package.relationships+xml"/>
  <Override PartName="/ppt/slides/_rels/slide35.xml.rels" ContentType="application/vnd.openxmlformats-package.relationships+xml"/>
  <Override PartName="/ppt/slides/_rels/slide78.xml.rels" ContentType="application/vnd.openxmlformats-package.relationships+xml"/>
  <Override PartName="/ppt/slides/_rels/slide46.xml.rels" ContentType="application/vnd.openxmlformats-package.relationships+xml"/>
  <Override PartName="/ppt/slides/_rels/slide53.xml.rels" ContentType="application/vnd.openxmlformats-package.relationships+xml"/>
  <Override PartName="/ppt/slides/_rels/slide21.xml.rels" ContentType="application/vnd.openxmlformats-package.relationships+xml"/>
  <Override PartName="/ppt/slides/_rels/slide3.xml.rels" ContentType="application/vnd.openxmlformats-package.relationships+xml"/>
  <Override PartName="/ppt/slides/_rels/slide52.xml.rels" ContentType="application/vnd.openxmlformats-package.relationships+xml"/>
  <Override PartName="/ppt/slides/_rels/slide20.xml.rels" ContentType="application/vnd.openxmlformats-package.relationships+xml"/>
  <Override PartName="/ppt/slides/_rels/slide19.xml.rels" ContentType="application/vnd.openxmlformats-package.relationships+xml"/>
  <Override PartName="/ppt/slides/_rels/slide2.xml.rels" ContentType="application/vnd.openxmlformats-package.relationships+xml"/>
  <Override PartName="/ppt/slides/_rels/slide27.xml.rels" ContentType="application/vnd.openxmlformats-package.relationships+xml"/>
  <Override PartName="/ppt/slides/_rels/slide18.xml.rels" ContentType="application/vnd.openxmlformats-package.relationships+xml"/>
  <Override PartName="/ppt/slides/_rels/slide1.xml.rels" ContentType="application/vnd.openxmlformats-package.relationships+xml"/>
  <Override PartName="/ppt/slides/slide80.xml" ContentType="application/vnd.openxmlformats-officedocument.presentationml.slide+xml"/>
  <Override PartName="/ppt/slides/slide78.xml" ContentType="application/vnd.openxmlformats-officedocument.presentationml.slide+xml"/>
  <Override PartName="/ppt/slides/slide77.xml" ContentType="application/vnd.openxmlformats-officedocument.presentationml.slide+xml"/>
  <Override PartName="/ppt/slides/slide76.xml" ContentType="application/vnd.openxmlformats-officedocument.presentationml.slide+xml"/>
  <Override PartName="/ppt/slides/slide75.xml" ContentType="application/vnd.openxmlformats-officedocument.presentationml.slide+xml"/>
  <Override PartName="/ppt/slides/slide74.xml" ContentType="application/vnd.openxmlformats-officedocument.presentationml.slide+xml"/>
  <Override PartName="/ppt/slides/slide73.xml" ContentType="application/vnd.openxmlformats-officedocument.presentationml.slide+xml"/>
  <Override PartName="/ppt/slides/slide72.xml" ContentType="application/vnd.openxmlformats-officedocument.presentationml.slide+xml"/>
  <Override PartName="/ppt/slides/slide71.xml" ContentType="application/vnd.openxmlformats-officedocument.presentationml.slide+xml"/>
  <Override PartName="/ppt/slides/slide70.xml" ContentType="application/vnd.openxmlformats-officedocument.presentationml.slide+xml"/>
  <Override PartName="/ppt/slides/slide68.xml" ContentType="application/vnd.openxmlformats-officedocument.presentationml.slide+xml"/>
  <Override PartName="/ppt/slides/slide67.xml" ContentType="application/vnd.openxmlformats-officedocument.presentationml.slide+xml"/>
  <Override PartName="/ppt/slides/slide66.xml" ContentType="application/vnd.openxmlformats-officedocument.presentationml.slide+xml"/>
  <Override PartName="/ppt/slides/slide65.xml" ContentType="application/vnd.openxmlformats-officedocument.presentationml.slide+xml"/>
  <Override PartName="/ppt/slides/slide64.xml" ContentType="application/vnd.openxmlformats-officedocument.presentationml.slide+xml"/>
  <Override PartName="/ppt/slides/slide63.xml" ContentType="application/vnd.openxmlformats-officedocument.presentationml.slide+xml"/>
  <Override PartName="/ppt/slides/slide62.xml" ContentType="application/vnd.openxmlformats-officedocument.presentationml.slide+xml"/>
  <Override PartName="/ppt/slides/slide61.xml" ContentType="application/vnd.openxmlformats-officedocument.presentationml.slide+xml"/>
  <Override PartName="/ppt/slides/slide60.xml" ContentType="application/vnd.openxmlformats-officedocument.presentationml.slide+xml"/>
  <Override PartName="/ppt/slides/slide59.xml" ContentType="application/vnd.openxmlformats-officedocument.presentationml.slide+xml"/>
  <Override PartName="/ppt/slides/slide58.xml" ContentType="application/vnd.openxmlformats-officedocument.presentationml.slide+xml"/>
  <Override PartName="/ppt/slides/slide49.xml" ContentType="application/vnd.openxmlformats-officedocument.presentationml.slide+xml"/>
  <Override PartName="/ppt/slides/slide48.xml" ContentType="application/vnd.openxmlformats-officedocument.presentationml.slide+xml"/>
  <Override PartName="/ppt/slides/slide47.xml" ContentType="application/vnd.openxmlformats-officedocument.presentationml.slide+xml"/>
  <Override PartName="/ppt/slides/slide46.xml" ContentType="application/vnd.openxmlformats-officedocument.presentationml.slide+xml"/>
  <Override PartName="/ppt/slides/slide45.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5.xml" ContentType="application/vnd.openxmlformats-officedocument.presentationml.slide+xml"/>
  <Override PartName="/ppt/slides/slide53.xml" ContentType="application/vnd.openxmlformats-officedocument.presentationml.slide+xml"/>
  <Override PartName="/ppt/slides/slide28.xml" ContentType="application/vnd.openxmlformats-officedocument.presentationml.slide+xml"/>
  <Override PartName="/ppt/slides/slide4.xml" ContentType="application/vnd.openxmlformats-officedocument.presentationml.slide+xml"/>
  <Override PartName="/ppt/slides/slide52.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51.xml" ContentType="application/vnd.openxmlformats-officedocument.presentationml.slide+xml"/>
  <Override PartName="/ppt/slides/slide26.xml" ContentType="application/vnd.openxmlformats-officedocument.presentationml.slide+xml"/>
  <Override PartName="/ppt/slides/slide2.xml" ContentType="application/vnd.openxmlformats-officedocument.presentationml.slide+xml"/>
  <Override PartName="/ppt/slides/slide50.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44.xml" ContentType="application/vnd.openxmlformats-officedocument.presentationml.slide+xml"/>
  <Override PartName="/ppt/slides/slide19.xml" ContentType="application/vnd.openxmlformats-officedocument.presentationml.slide+xml"/>
  <Override PartName="/ppt/slides/slide79.xml" ContentType="application/vnd.openxmlformats-officedocument.presentationml.slide+xml"/>
  <Override PartName="/ppt/slides/slide20.xml" ContentType="application/vnd.openxmlformats-officedocument.presentationml.slide+xml"/>
  <Override PartName="/ppt/slides/slide43.xml" ContentType="application/vnd.openxmlformats-officedocument.presentationml.slide+xml"/>
  <Override PartName="/ppt/slides/slide57.xml" ContentType="application/vnd.openxmlformats-officedocument.presentationml.slide+xml"/>
  <Override PartName="/ppt/slides/slide9.xml" ContentType="application/vnd.openxmlformats-officedocument.presentationml.slide+xml"/>
  <Override PartName="/ppt/slides/slide18.xml" ContentType="application/vnd.openxmlformats-officedocument.presentationml.slide+xml"/>
  <Override PartName="/ppt/slides/slide42.xml" ContentType="application/vnd.openxmlformats-officedocument.presentationml.slide+xml"/>
  <Override PartName="/ppt/slides/slide56.xml" ContentType="application/vnd.openxmlformats-officedocument.presentationml.slide+xml"/>
  <Override PartName="/ppt/slides/slide8.xml" ContentType="application/vnd.openxmlformats-officedocument.presentationml.slide+xml"/>
  <Override PartName="/ppt/slides/slide17.xml" ContentType="application/vnd.openxmlformats-officedocument.presentationml.slide+xml"/>
  <Override PartName="/ppt/slides/slide41.xml" ContentType="application/vnd.openxmlformats-officedocument.presentationml.slide+xml"/>
  <Override PartName="/ppt/slides/slide55.xml" ContentType="application/vnd.openxmlformats-officedocument.presentationml.slide+xml"/>
  <Override PartName="/ppt/slides/slide7.xml" ContentType="application/vnd.openxmlformats-officedocument.presentationml.slide+xml"/>
  <Override PartName="/ppt/slides/slide16.xml" ContentType="application/vnd.openxmlformats-officedocument.presentationml.slide+xml"/>
  <Override PartName="/ppt/slides/slide40.xml" ContentType="application/vnd.openxmlformats-officedocument.presentationml.slide+xml"/>
  <Override PartName="/ppt/slides/slide54.xml" ContentType="application/vnd.openxmlformats-officedocument.presentationml.slide+xml"/>
  <Override PartName="/ppt/slides/slide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xml" ContentType="application/vnd.openxmlformats-officedocument.presentationml.slide+xml"/>
  <Override PartName="/ppt/slides/slide69.xml" ContentType="application/vnd.openxmlformats-officedocument.presentationml.slide+xml"/>
  <Override PartName="/ppt/slides/slide10.xml" ContentType="application/vnd.openxmlformats-officedocument.presentationml.slide+xml"/>
  <Override PartName="/ppt/notesMasters/_rels/notesMaster1.xml.rels" ContentType="application/vnd.openxmlformats-package.relationships+xml"/>
  <Override PartName="/ppt/notesMasters/notesMaster1.xml" ContentType="application/vnd.openxmlformats-officedocument.presentationml.notesMaster+xml"/>
  <Override PartName="/ppt/slideLayouts/slideLayout48.xml" ContentType="application/vnd.openxmlformats-officedocument.presentationml.slideLayout+xml"/>
  <Override PartName="/ppt/slideLayouts/slideLayout47.xml" ContentType="application/vnd.openxmlformats-officedocument.presentationml.slideLayout+xml"/>
  <Override PartName="/ppt/slideLayouts/slideLayout46.xml" ContentType="application/vnd.openxmlformats-officedocument.presentationml.slideLayout+xml"/>
  <Override PartName="/ppt/slideLayouts/slideLayout45.xml" ContentType="application/vnd.openxmlformats-officedocument.presentationml.slideLayout+xml"/>
  <Override PartName="/ppt/slideLayouts/_rels/slideLayout43.xml.rels" ContentType="application/vnd.openxmlformats-package.relationships+xml"/>
  <Override PartName="/ppt/slideLayouts/_rels/slideLayout42.xml.rels" ContentType="application/vnd.openxmlformats-package.relationships+xml"/>
  <Override PartName="/ppt/slideLayouts/_rels/slideLayout41.xml.rels" ContentType="application/vnd.openxmlformats-package.relationships+xml"/>
  <Override PartName="/ppt/slideLayouts/_rels/slideLayout40.xml.rels" ContentType="application/vnd.openxmlformats-package.relationships+xml"/>
  <Override PartName="/ppt/slideLayouts/_rels/slideLayout34.xml.rels" ContentType="application/vnd.openxmlformats-package.relationships+xml"/>
  <Override PartName="/ppt/slideLayouts/_rels/slideLayout33.xml.rels" ContentType="application/vnd.openxmlformats-package.relationships+xml"/>
  <Override PartName="/ppt/slideLayouts/_rels/slideLayout32.xml.rels" ContentType="application/vnd.openxmlformats-package.relationships+xml"/>
  <Override PartName="/ppt/slideLayouts/_rels/slideLayout31.xml.rels" ContentType="application/vnd.openxmlformats-package.relationships+xml"/>
  <Override PartName="/ppt/slideLayouts/_rels/slideLayout30.xml.rels" ContentType="application/vnd.openxmlformats-package.relationships+xml"/>
  <Override PartName="/ppt/slideLayouts/_rels/slideLayout28.xml.rels" ContentType="application/vnd.openxmlformats-package.relationships+xml"/>
  <Override PartName="/ppt/slideLayouts/_rels/slideLayout9.xml.rels" ContentType="application/vnd.openxmlformats-package.relationships+xml"/>
  <Override PartName="/ppt/slideLayouts/_rels/slideLayout27.xml.rels" ContentType="application/vnd.openxmlformats-package.relationships+xml"/>
  <Override PartName="/ppt/slideLayouts/_rels/slideLayout24.xml.rels" ContentType="application/vnd.openxmlformats-package.relationships+xml"/>
  <Override PartName="/ppt/slideLayouts/_rels/slideLayout48.xml.rels" ContentType="application/vnd.openxmlformats-package.relationships+xml"/>
  <Override PartName="/ppt/slideLayouts/_rels/slideLayout5.xml.rels" ContentType="application/vnd.openxmlformats-package.relationships+xml"/>
  <Override PartName="/ppt/slideLayouts/_rels/slideLayout23.xml.rels" ContentType="application/vnd.openxmlformats-package.relationships+xml"/>
  <Override PartName="/ppt/slideLayouts/_rels/slideLayout47.xml.rels" ContentType="application/vnd.openxmlformats-package.relationships+xml"/>
  <Override PartName="/ppt/slideLayouts/_rels/slideLayout4.xml.rels" ContentType="application/vnd.openxmlformats-package.relationships+xml"/>
  <Override PartName="/ppt/slideLayouts/_rels/slideLayout22.xml.rels" ContentType="application/vnd.openxmlformats-package.relationships+xml"/>
  <Override PartName="/ppt/slideLayouts/_rels/slideLayout46.xml.rels" ContentType="application/vnd.openxmlformats-package.relationships+xml"/>
  <Override PartName="/ppt/slideLayouts/_rels/slideLayout3.xml.rels" ContentType="application/vnd.openxmlformats-package.relationships+xml"/>
  <Override PartName="/ppt/slideLayouts/_rels/slideLayout21.xml.rels" ContentType="application/vnd.openxmlformats-package.relationships+xml"/>
  <Override PartName="/ppt/slideLayouts/_rels/slideLayout45.xml.rels" ContentType="application/vnd.openxmlformats-package.relationships+xml"/>
  <Override PartName="/ppt/slideLayouts/_rels/slideLayout2.xml.rels" ContentType="application/vnd.openxmlformats-package.relationships+xml"/>
  <Override PartName="/ppt/slideLayouts/_rels/slideLayout20.xml.rels" ContentType="application/vnd.openxmlformats-package.relationships+xml"/>
  <Override PartName="/ppt/slideLayouts/_rels/slideLayout19.xml.rels" ContentType="application/vnd.openxmlformats-package.relationships+xml"/>
  <Override PartName="/ppt/slideLayouts/_rels/slideLayout18.xml.rels" ContentType="application/vnd.openxmlformats-package.relationships+xml"/>
  <Override PartName="/ppt/slideLayouts/_rels/slideLayout16.xml.rels" ContentType="application/vnd.openxmlformats-package.relationships+xml"/>
  <Override PartName="/ppt/slideLayouts/_rels/slideLayout8.xml.rels" ContentType="application/vnd.openxmlformats-package.relationships+xml"/>
  <Override PartName="/ppt/slideLayouts/_rels/slideLayout15.xml.rels" ContentType="application/vnd.openxmlformats-package.relationships+xml"/>
  <Override PartName="/ppt/slideLayouts/_rels/slideLayout7.xml.rels" ContentType="application/vnd.openxmlformats-package.relationships+xml"/>
  <Override PartName="/ppt/slideLayouts/_rels/slideLayout29.xml.rels" ContentType="application/vnd.openxmlformats-package.relationships+xml"/>
  <Override PartName="/ppt/slideLayouts/_rels/slideLayout39.xml.rels" ContentType="application/vnd.openxmlformats-package.relationships+xml"/>
  <Override PartName="/ppt/slideLayouts/_rels/slideLayout14.xml.rels" ContentType="application/vnd.openxmlformats-package.relationships+xml"/>
  <Override PartName="/ppt/slideLayouts/_rels/slideLayout38.xml.rels" ContentType="application/vnd.openxmlformats-package.relationships+xml"/>
  <Override PartName="/ppt/slideLayouts/_rels/slideLayout13.xml.rels" ContentType="application/vnd.openxmlformats-package.relationships+xml"/>
  <Override PartName="/ppt/slideLayouts/_rels/slideLayout6.xml.rels" ContentType="application/vnd.openxmlformats-package.relationships+xml"/>
  <Override PartName="/ppt/slideLayouts/_rels/slideLayout37.xml.rels" ContentType="application/vnd.openxmlformats-package.relationships+xml"/>
  <Override PartName="/ppt/slideLayouts/_rels/slideLayout12.xml.rels" ContentType="application/vnd.openxmlformats-package.relationships+xml"/>
  <Override PartName="/ppt/slideLayouts/_rels/slideLayout26.xml.rels" ContentType="application/vnd.openxmlformats-package.relationships+xml"/>
  <Override PartName="/ppt/slideLayouts/_rels/slideLayout36.xml.rels" ContentType="application/vnd.openxmlformats-package.relationships+xml"/>
  <Override PartName="/ppt/slideLayouts/_rels/slideLayout11.xml.rels" ContentType="application/vnd.openxmlformats-package.relationships+xml"/>
  <Override PartName="/ppt/slideLayouts/_rels/slideLayout25.xml.rels" ContentType="application/vnd.openxmlformats-package.relationships+xml"/>
  <Override PartName="/ppt/slideLayouts/_rels/slideLayout35.xml.rels" ContentType="application/vnd.openxmlformats-package.relationships+xml"/>
  <Override PartName="/ppt/slideLayouts/_rels/slideLayout10.xml.rels" ContentType="application/vnd.openxmlformats-package.relationships+xml"/>
  <Override PartName="/ppt/slideLayouts/_rels/slideLayout17.xml.rels" ContentType="application/vnd.openxmlformats-package.relationships+xml"/>
  <Override PartName="/ppt/slideLayouts/_rels/slideLayout44.xml.rels" ContentType="application/vnd.openxmlformats-package.relationships+xml"/>
  <Override PartName="/ppt/slideLayouts/_rels/slideLayout1.xml.rels" ContentType="application/vnd.openxmlformats-package.relationships+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xml" ContentType="application/vnd.openxmlformats-officedocument.presentationml.slideLayout+xml"/>
  <Override PartName="/ppt/slideLayouts/slideLayout21.xml" ContentType="application/vnd.openxmlformats-officedocument.presentationml.slideLayout+xml"/>
  <Override PartName="/ppt/slideLayouts/slideLayout44.xml" ContentType="application/vnd.openxmlformats-officedocument.presentationml.slideLayout+xml"/>
  <Override PartName="/ppt/slideLayouts/slideLayout19.xml" ContentType="application/vnd.openxmlformats-officedocument.presentationml.slideLayout+xml"/>
  <Override PartName="/ppt/slideLayouts/slideLayout1.xml" ContentType="application/vnd.openxmlformats-officedocument.presentationml.slideLayout+xml"/>
  <Override PartName="/ppt/slideLayouts/slideLayout20.xml" ContentType="application/vnd.openxmlformats-officedocument.presentationml.slideLayout+xml"/>
  <Override PartName="/ppt/slideLayouts/slideLayout43.xml" ContentType="application/vnd.openxmlformats-officedocument.presentationml.slideLayout+xml"/>
  <Override PartName="/ppt/slideLayouts/slideLayout18.xml" ContentType="application/vnd.openxmlformats-officedocument.presentationml.slideLayout+xml"/>
  <Override PartName="/ppt/slideLayouts/slideLayout40.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28.xml" ContentType="application/vnd.openxmlformats-officedocument.presentationml.slideLayout+xml"/>
  <Override PartName="/ppt/slideLayouts/slideLayout9.xml" ContentType="application/vnd.openxmlformats-officedocument.presentationml.slideLayout+xml"/>
  <Override PartName="/ppt/slideLayouts/slideLayout29.xml" ContentType="application/vnd.openxmlformats-officedocument.presentationml.slideLayout+xml"/>
  <Override PartName="/ppt/slideLayouts/slideLayout27.xml" ContentType="application/vnd.openxmlformats-officedocument.presentationml.slideLayout+xml"/>
  <Override PartName="/ppt/slideLayouts/slideLayout8.xml" ContentType="application/vnd.openxmlformats-officedocument.presentationml.slideLayout+xml"/>
  <Override PartName="/ppt/slideLayouts/slideLayout26.xml" ContentType="application/vnd.openxmlformats-officedocument.presentationml.slideLayout+xml"/>
  <Override PartName="/ppt/slideLayouts/slideLayout7.xml" ContentType="application/vnd.openxmlformats-officedocument.presentationml.slideLayout+xml"/>
  <Override PartName="/ppt/slideLayouts/slideLayout25.xml" ContentType="application/vnd.openxmlformats-officedocument.presentationml.slideLayout+xml"/>
  <Override PartName="/ppt/slideLayouts/slideLayout6.xml" ContentType="application/vnd.openxmlformats-officedocument.presentationml.slideLayout+xml"/>
  <Override PartName="/ppt/slideLayouts/slideLayout24.xml" ContentType="application/vnd.openxmlformats-officedocument.presentationml.slideLayout+xml"/>
  <Override PartName="/ppt/slideLayouts/slideLayout5.xml" ContentType="application/vnd.openxmlformats-officedocument.presentationml.slideLayout+xml"/>
  <Override PartName="/ppt/slideLayouts/slideLayout23.xml" ContentType="application/vnd.openxmlformats-officedocument.presentationml.slideLayout+xml"/>
  <Override PartName="/ppt/slideLayouts/slideLayout4.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2.xml" ContentType="application/vnd.openxmlformats-officedocument.presentationml.slideLayout+xml"/>
  <Override PartName="/ppt/slideLayouts/slideLayout17.xml" ContentType="application/vnd.openxmlformats-officedocument.presentationml.slideLayout+xml"/>
  <Override PartName="/ppt/slideLayouts/slideLayout41.xml" ContentType="application/vnd.openxmlformats-officedocument.presentationml.slideLayout+xml"/>
  <Override PartName="/ppt/slideLayouts/slideLayout16.xml" ContentType="application/vnd.openxmlformats-officedocument.presentationml.slideLayout+xml"/>
  <Override PartName="/ppt/media/image59.jpeg" ContentType="image/jpeg"/>
  <Override PartName="/ppt/media/image57.wmf" ContentType="image/x-wmf"/>
  <Override PartName="/ppt/media/image54.png" ContentType="image/png"/>
  <Override PartName="/ppt/media/image51.wmf" ContentType="image/x-wmf"/>
  <Override PartName="/ppt/media/image50.jpeg" ContentType="image/jpeg"/>
  <Override PartName="/ppt/media/image62.jpeg" ContentType="image/jpeg"/>
  <Override PartName="/ppt/media/image52.png" ContentType="image/png"/>
  <Override PartName="/ppt/media/image49.jpeg" ContentType="image/jpeg"/>
  <Override PartName="/ppt/media/image45.jpeg" ContentType="image/jpeg"/>
  <Override PartName="/ppt/media/image43.jpeg" ContentType="image/jpeg"/>
  <Override PartName="/ppt/media/image28.jpeg" ContentType="image/jpeg"/>
  <Override PartName="/ppt/media/image41.jpeg" ContentType="image/jpeg"/>
  <Override PartName="/ppt/media/image1.jpeg" ContentType="image/jpeg"/>
  <Override PartName="/ppt/media/image36.tiff" ContentType="image/tiff"/>
  <Override PartName="/ppt/media/image56.tiff" ContentType="image/tiff"/>
  <Override PartName="/ppt/media/image35.png" ContentType="image/png"/>
  <Override PartName="/ppt/media/image34.tiff" ContentType="image/tiff"/>
  <Override PartName="/ppt/media/image53.png" ContentType="image/png"/>
  <Override PartName="/ppt/media/image33.tiff" ContentType="image/tiff"/>
  <Override PartName="/ppt/media/image26.png" ContentType="image/png"/>
  <Override PartName="/ppt/media/image55.wmf" ContentType="image/x-wmf"/>
  <Override PartName="/ppt/media/image24.jpeg" ContentType="image/jpeg"/>
  <Override PartName="/ppt/media/image25.png" ContentType="image/png"/>
  <Override PartName="/ppt/media/image42.tiff" ContentType="image/tiff"/>
  <Override PartName="/ppt/media/image29.tiff" ContentType="image/tiff"/>
  <Override PartName="/ppt/media/image12.jpeg" ContentType="image/jpeg"/>
  <Override PartName="/ppt/media/image23.jpeg" ContentType="image/jpeg"/>
  <Override PartName="/ppt/media/image22.jpeg" ContentType="image/jpeg"/>
  <Override PartName="/ppt/media/image20.png" ContentType="image/png"/>
  <Override PartName="/ppt/media/image61.jpeg" ContentType="image/jpeg"/>
  <Override PartName="/ppt/media/image48.jpeg" ContentType="image/jpeg"/>
  <Override PartName="/ppt/media/image21.png" ContentType="image/png"/>
  <Override PartName="/ppt/media/image19.png" ContentType="image/png"/>
  <Override PartName="/ppt/media/image16.png" ContentType="image/png"/>
  <Override PartName="/ppt/media/image2.jpeg" ContentType="image/jpeg"/>
  <Override PartName="/ppt/media/image37.tiff" ContentType="image/tiff"/>
  <Override PartName="/ppt/media/image14.png" ContentType="image/png"/>
  <Override PartName="/ppt/media/image13.png" ContentType="image/png"/>
  <Override PartName="/ppt/media/image39.tiff" ContentType="image/tiff"/>
  <Override PartName="/ppt/media/image8.png" ContentType="image/png"/>
  <Override PartName="/ppt/media/image6.jpeg" ContentType="image/jpeg"/>
  <Override PartName="/ppt/media/image58.wmf" ContentType="image/x-wmf"/>
  <Override PartName="/ppt/media/image10.png" ContentType="image/png"/>
  <Override PartName="/ppt/media/image9.jpeg" ContentType="image/jpeg"/>
  <Override PartName="/ppt/media/image27.jpeg" ContentType="image/jpeg"/>
  <Override PartName="/ppt/media/image40.jpeg" ContentType="image/jpeg"/>
  <Override PartName="/ppt/media/image17.png" ContentType="image/png"/>
  <Override PartName="/ppt/media/image18.wmf" ContentType="image/x-wmf"/>
  <Override PartName="/ppt/media/image38.tiff" ContentType="image/tiff"/>
  <Override PartName="/ppt/media/image5.jpeg" ContentType="image/jpeg"/>
  <Override PartName="/ppt/media/image44.jpeg" ContentType="image/jpeg"/>
  <Override PartName="/ppt/media/image4.gif" ContentType="image/gif"/>
  <Override PartName="/ppt/media/image7.png" ContentType="image/png"/>
  <Override PartName="/ppt/media/image60.jpeg" ContentType="image/jpeg"/>
  <Override PartName="/ppt/media/image47.jpeg" ContentType="image/jpeg"/>
  <Override PartName="/ppt/media/image11.png" ContentType="image/png"/>
  <Override PartName="/ppt/media/image32.tiff" ContentType="image/tiff"/>
  <Override PartName="/ppt/media/image3.jpeg" ContentType="image/jpeg"/>
  <Override PartName="/ppt/media/image15.jpeg" ContentType="image/jpeg"/>
  <Override PartName="/ppt/media/image31.tiff" ContentType="image/tiff"/>
  <Override PartName="/ppt/media/image30.tiff" ContentType="image/tiff"/>
  <Override PartName="/ppt/media/image46.jpeg" ContentType="image/jpeg"/>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slideMasters/_rels/slideMaster4.xml.rels" ContentType="application/vnd.openxmlformats-package.relationships+xml"/>
  <Override PartName="/ppt/slideMasters/_rels/slideMaster3.xml.rels" ContentType="application/vnd.openxmlformats-package.relationships+xml"/>
  <Override PartName="/ppt/slideMasters/_rels/slideMaster2.xml.rels" ContentType="application/vnd.openxmlformats-package.relationships+xml"/>
  <Override PartName="/ppt/slideMasters/_rels/slideMaster1.xml.rels" ContentType="application/vnd.openxmlformats-package.relationships+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presentation.xml" ContentType="application/vnd.openxmlformats-officedocument.presentationml.presentation.main+xml"/>
</Types>
</file>

<file path=_rels/.rels><?xml version="1.0" encoding="UTF-8"?>
<Relationships xmlns="http://schemas.openxmlformats.org/package/2006/relationships"><Relationship Id="rId1"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p:sldMasterIdLst>
    <p:sldMasterId id="2147483648" r:id="rId2"/>
    <p:sldMasterId id="2147483661" r:id="rId3"/>
    <p:sldMasterId id="2147483674" r:id="rId4"/>
    <p:sldMasterId id="2147483687"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Lst>
  <p:sldSz cx="9144000" cy="6858000"/>
  <p:notesSz cx="6797675" cy="9926637"/>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 Id="rId46" Type="http://schemas.openxmlformats.org/officeDocument/2006/relationships/slide" Target="slides/slide40.xml"/><Relationship Id="rId47" Type="http://schemas.openxmlformats.org/officeDocument/2006/relationships/slide" Target="slides/slide41.xml"/><Relationship Id="rId48" Type="http://schemas.openxmlformats.org/officeDocument/2006/relationships/slide" Target="slides/slide42.xml"/><Relationship Id="rId49" Type="http://schemas.openxmlformats.org/officeDocument/2006/relationships/slide" Target="slides/slide43.xml"/><Relationship Id="rId50" Type="http://schemas.openxmlformats.org/officeDocument/2006/relationships/slide" Target="slides/slide44.xml"/><Relationship Id="rId51" Type="http://schemas.openxmlformats.org/officeDocument/2006/relationships/slide" Target="slides/slide45.xml"/><Relationship Id="rId52" Type="http://schemas.openxmlformats.org/officeDocument/2006/relationships/slide" Target="slides/slide46.xml"/><Relationship Id="rId53" Type="http://schemas.openxmlformats.org/officeDocument/2006/relationships/slide" Target="slides/slide47.xml"/><Relationship Id="rId54" Type="http://schemas.openxmlformats.org/officeDocument/2006/relationships/slide" Target="slides/slide48.xml"/><Relationship Id="rId55" Type="http://schemas.openxmlformats.org/officeDocument/2006/relationships/slide" Target="slides/slide49.xml"/><Relationship Id="rId56" Type="http://schemas.openxmlformats.org/officeDocument/2006/relationships/slide" Target="slides/slide50.xml"/><Relationship Id="rId57" Type="http://schemas.openxmlformats.org/officeDocument/2006/relationships/slide" Target="slides/slide51.xml"/><Relationship Id="rId58" Type="http://schemas.openxmlformats.org/officeDocument/2006/relationships/slide" Target="slides/slide52.xml"/><Relationship Id="rId59" Type="http://schemas.openxmlformats.org/officeDocument/2006/relationships/slide" Target="slides/slide53.xml"/><Relationship Id="rId60" Type="http://schemas.openxmlformats.org/officeDocument/2006/relationships/slide" Target="slides/slide54.xml"/><Relationship Id="rId61" Type="http://schemas.openxmlformats.org/officeDocument/2006/relationships/slide" Target="slides/slide55.xml"/><Relationship Id="rId62" Type="http://schemas.openxmlformats.org/officeDocument/2006/relationships/slide" Target="slides/slide56.xml"/><Relationship Id="rId63" Type="http://schemas.openxmlformats.org/officeDocument/2006/relationships/slide" Target="slides/slide57.xml"/><Relationship Id="rId64" Type="http://schemas.openxmlformats.org/officeDocument/2006/relationships/slide" Target="slides/slide58.xml"/><Relationship Id="rId65" Type="http://schemas.openxmlformats.org/officeDocument/2006/relationships/slide" Target="slides/slide59.xml"/><Relationship Id="rId66" Type="http://schemas.openxmlformats.org/officeDocument/2006/relationships/slide" Target="slides/slide60.xml"/><Relationship Id="rId67" Type="http://schemas.openxmlformats.org/officeDocument/2006/relationships/slide" Target="slides/slide61.xml"/><Relationship Id="rId68" Type="http://schemas.openxmlformats.org/officeDocument/2006/relationships/slide" Target="slides/slide62.xml"/><Relationship Id="rId69" Type="http://schemas.openxmlformats.org/officeDocument/2006/relationships/slide" Target="slides/slide63.xml"/><Relationship Id="rId70" Type="http://schemas.openxmlformats.org/officeDocument/2006/relationships/slide" Target="slides/slide64.xml"/><Relationship Id="rId71" Type="http://schemas.openxmlformats.org/officeDocument/2006/relationships/slide" Target="slides/slide65.xml"/><Relationship Id="rId72" Type="http://schemas.openxmlformats.org/officeDocument/2006/relationships/slide" Target="slides/slide66.xml"/><Relationship Id="rId73" Type="http://schemas.openxmlformats.org/officeDocument/2006/relationships/slide" Target="slides/slide67.xml"/><Relationship Id="rId74" Type="http://schemas.openxmlformats.org/officeDocument/2006/relationships/slide" Target="slides/slide68.xml"/><Relationship Id="rId75" Type="http://schemas.openxmlformats.org/officeDocument/2006/relationships/slide" Target="slides/slide69.xml"/><Relationship Id="rId76" Type="http://schemas.openxmlformats.org/officeDocument/2006/relationships/slide" Target="slides/slide70.xml"/><Relationship Id="rId77" Type="http://schemas.openxmlformats.org/officeDocument/2006/relationships/slide" Target="slides/slide71.xml"/><Relationship Id="rId78" Type="http://schemas.openxmlformats.org/officeDocument/2006/relationships/slide" Target="slides/slide72.xml"/><Relationship Id="rId79" Type="http://schemas.openxmlformats.org/officeDocument/2006/relationships/slide" Target="slides/slide73.xml"/><Relationship Id="rId80" Type="http://schemas.openxmlformats.org/officeDocument/2006/relationships/slide" Target="slides/slide74.xml"/><Relationship Id="rId81" Type="http://schemas.openxmlformats.org/officeDocument/2006/relationships/slide" Target="slides/slide75.xml"/><Relationship Id="rId82" Type="http://schemas.openxmlformats.org/officeDocument/2006/relationships/slide" Target="slides/slide76.xml"/><Relationship Id="rId83" Type="http://schemas.openxmlformats.org/officeDocument/2006/relationships/slide" Target="slides/slide77.xml"/><Relationship Id="rId84" Type="http://schemas.openxmlformats.org/officeDocument/2006/relationships/slide" Target="slides/slide78.xml"/><Relationship Id="rId85" Type="http://schemas.openxmlformats.org/officeDocument/2006/relationships/slide" Target="slides/slide79.xml"/><Relationship Id="rId86" Type="http://schemas.openxmlformats.org/officeDocument/2006/relationships/slide" Target="slides/slide80.xml"/>
</Relationships>
</file>

<file path=ppt/notesMasters/_rels/notesMaster1.xml.rels><?xml version="1.0" encoding="UTF-8"?>
<Relationships xmlns="http://schemas.openxmlformats.org/package/2006/relationships"><Relationship Id="rId1" Type="http://schemas.openxmlformats.org/officeDocument/2006/relationships/theme" Target="../theme/theme5.xml"/>
</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93" name="PlaceHolder 1"/>
          <p:cNvSpPr>
            <a:spLocks noGrp="1"/>
          </p:cNvSpPr>
          <p:nvPr>
            <p:ph type="body"/>
          </p:nvPr>
        </p:nvSpPr>
        <p:spPr>
          <a:xfrm>
            <a:off x="756000" y="5078520"/>
            <a:ext cx="6047640" cy="4811040"/>
          </a:xfrm>
          <a:prstGeom prst="rect">
            <a:avLst/>
          </a:prstGeom>
        </p:spPr>
        <p:txBody>
          <a:bodyPr lIns="0" rIns="0" tIns="0" bIns="0"/>
          <a:p>
            <a:r>
              <a:rPr lang="cs-CZ" sz="2000">
                <a:latin typeface="Arial"/>
              </a:rPr>
              <a:t>Klikněte pro úpravu formátu komentářů</a:t>
            </a:r>
            <a:endParaRPr/>
          </a:p>
        </p:txBody>
      </p:sp>
      <p:sp>
        <p:nvSpPr>
          <p:cNvPr id="194" name="PlaceHolder 2"/>
          <p:cNvSpPr>
            <a:spLocks noGrp="1"/>
          </p:cNvSpPr>
          <p:nvPr>
            <p:ph type="hdr"/>
          </p:nvPr>
        </p:nvSpPr>
        <p:spPr>
          <a:xfrm>
            <a:off x="0" y="0"/>
            <a:ext cx="3280320" cy="534240"/>
          </a:xfrm>
          <a:prstGeom prst="rect">
            <a:avLst/>
          </a:prstGeom>
        </p:spPr>
        <p:txBody>
          <a:bodyPr lIns="0" rIns="0" tIns="0" bIns="0"/>
          <a:p>
            <a:r>
              <a:rPr lang="cs-CZ" sz="1400">
                <a:latin typeface="Times New Roman"/>
              </a:rPr>
              <a:t>&lt;záhlaví&gt;</a:t>
            </a:r>
            <a:endParaRPr/>
          </a:p>
        </p:txBody>
      </p:sp>
      <p:sp>
        <p:nvSpPr>
          <p:cNvPr id="195" name="PlaceHolder 3"/>
          <p:cNvSpPr>
            <a:spLocks noGrp="1"/>
          </p:cNvSpPr>
          <p:nvPr>
            <p:ph type="dt"/>
          </p:nvPr>
        </p:nvSpPr>
        <p:spPr>
          <a:xfrm>
            <a:off x="4279320" y="0"/>
            <a:ext cx="3280320" cy="534240"/>
          </a:xfrm>
          <a:prstGeom prst="rect">
            <a:avLst/>
          </a:prstGeom>
        </p:spPr>
        <p:txBody>
          <a:bodyPr lIns="0" rIns="0" tIns="0" bIns="0"/>
          <a:p>
            <a:pPr algn="r"/>
            <a:r>
              <a:rPr lang="cs-CZ" sz="1400">
                <a:latin typeface="Times New Roman"/>
              </a:rPr>
              <a:t>&lt;datum/čas&gt;</a:t>
            </a:r>
            <a:endParaRPr/>
          </a:p>
        </p:txBody>
      </p:sp>
      <p:sp>
        <p:nvSpPr>
          <p:cNvPr id="196" name="PlaceHolder 4"/>
          <p:cNvSpPr>
            <a:spLocks noGrp="1"/>
          </p:cNvSpPr>
          <p:nvPr>
            <p:ph type="ftr"/>
          </p:nvPr>
        </p:nvSpPr>
        <p:spPr>
          <a:xfrm>
            <a:off x="0" y="10157400"/>
            <a:ext cx="3280320" cy="534240"/>
          </a:xfrm>
          <a:prstGeom prst="rect">
            <a:avLst/>
          </a:prstGeom>
        </p:spPr>
        <p:txBody>
          <a:bodyPr lIns="0" rIns="0" tIns="0" bIns="0" anchor="b"/>
          <a:p>
            <a:r>
              <a:rPr lang="cs-CZ" sz="1400">
                <a:latin typeface="Times New Roman"/>
              </a:rPr>
              <a:t>&lt;zápatí&gt;</a:t>
            </a:r>
            <a:endParaRPr/>
          </a:p>
        </p:txBody>
      </p:sp>
      <p:sp>
        <p:nvSpPr>
          <p:cNvPr id="197" name="PlaceHolder 5"/>
          <p:cNvSpPr>
            <a:spLocks noGrp="1"/>
          </p:cNvSpPr>
          <p:nvPr>
            <p:ph type="sldNum"/>
          </p:nvPr>
        </p:nvSpPr>
        <p:spPr>
          <a:xfrm>
            <a:off x="4279320" y="10157400"/>
            <a:ext cx="3280320" cy="534240"/>
          </a:xfrm>
          <a:prstGeom prst="rect">
            <a:avLst/>
          </a:prstGeom>
        </p:spPr>
        <p:txBody>
          <a:bodyPr lIns="0" rIns="0" tIns="0" bIns="0" anchor="b"/>
          <a:p>
            <a:pPr algn="r"/>
            <a:fld id="{B6C8FBF6-BD2F-4300-8D18-3BDB633D64E8}" type="slidenum">
              <a:rPr lang="cs-CZ" sz="1400">
                <a:latin typeface="Times New Roman"/>
              </a:rPr>
              <a:t>&lt;číslo&gt;</a:t>
            </a:fld>
            <a:endParaRPr/>
          </a:p>
        </p:txBody>
      </p:sp>
    </p:spTree>
  </p:cSld>
  <p:clrMap bg1="lt1" bg2="lt2" tx1="dk1" tx2="dk2" accent1="accent1" accent2="accent2" accent3="accent3" accent4="accent4" accent5="accent5" accent6="accent6" hlink="hlink" folHlink="folHlink"/>
</p:notesMaster>
</file>

<file path=ppt/notesSlides/_rels/notesSlide77.xml.rels><?xml version="1.0" encoding="UTF-8"?>
<Relationships xmlns="http://schemas.openxmlformats.org/package/2006/relationships"><Relationship Id="rId1" Type="http://schemas.openxmlformats.org/officeDocument/2006/relationships/slide" Target="../slides/slide77.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notesSlide7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89" name="PlaceHolder 1"/>
          <p:cNvSpPr>
            <a:spLocks noGrp="1"/>
          </p:cNvSpPr>
          <p:nvPr>
            <p:ph type="body"/>
          </p:nvPr>
        </p:nvSpPr>
        <p:spPr>
          <a:xfrm>
            <a:off x="679680" y="4715280"/>
            <a:ext cx="5437800" cy="4466520"/>
          </a:xfrm>
          <a:prstGeom prst="rect">
            <a:avLst/>
          </a:prstGeom>
        </p:spPr>
        <p:txBody>
          <a:bodyPr lIns="95400" rIns="95400" tIns="47880" bIns="47880"/>
          <a:p>
            <a:pPr>
              <a:lnSpc>
                <a:spcPct val="150000"/>
              </a:lnSpc>
            </a:pPr>
            <a:r>
              <a:rPr lang="cs-CZ" sz="2000">
                <a:latin typeface="Arial"/>
              </a:rPr>
              <a:t>technické směrnice a metodiky</a:t>
            </a:r>
            <a:endParaRPr/>
          </a:p>
          <a:p>
            <a:pPr>
              <a:lnSpc>
                <a:spcPct val="150000"/>
              </a:lnSpc>
            </a:pPr>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87" name="PlaceHolder 1"/>
          <p:cNvSpPr>
            <a:spLocks noGrp="1"/>
          </p:cNvSpPr>
          <p:nvPr>
            <p:ph type="body"/>
          </p:nvPr>
        </p:nvSpPr>
        <p:spPr>
          <a:xfrm>
            <a:off x="679680" y="4715280"/>
            <a:ext cx="5437800" cy="4466520"/>
          </a:xfrm>
          <a:prstGeom prst="rect">
            <a:avLst/>
          </a:prstGeom>
        </p:spPr>
        <p:txBody>
          <a:bodyPr lIns="95400" rIns="95400" tIns="47880" bIns="47880"/>
          <a:p>
            <a:endParaRPr/>
          </a:p>
        </p:txBody>
      </p:sp>
      <p:sp>
        <p:nvSpPr>
          <p:cNvPr id="588" name="TextShape 2"/>
          <p:cNvSpPr txBox="1"/>
          <p:nvPr/>
        </p:nvSpPr>
        <p:spPr>
          <a:xfrm>
            <a:off x="3850560" y="9428760"/>
            <a:ext cx="2945160" cy="496080"/>
          </a:xfrm>
          <a:prstGeom prst="rect">
            <a:avLst/>
          </a:prstGeom>
        </p:spPr>
        <p:txBody>
          <a:bodyPr lIns="95400" rIns="95400" tIns="47880" bIns="47880" anchor="b"/>
          <a:p>
            <a:pPr>
              <a:lnSpc>
                <a:spcPct val="100000"/>
              </a:lnSpc>
            </a:pPr>
            <a:fld id="{44E8A8B0-D3A6-4547-8BA2-F5625D95B533}" type="slidenum">
              <a:rPr lang="cs-CZ" sz="1300">
                <a:solidFill>
                  <a:srgbClr val="000000"/>
                </a:solidFill>
                <a:latin typeface="+mn-lt"/>
                <a:ea typeface="+mn-ea"/>
              </a:rPr>
              <a:t>&lt;číslo&gt;</a:t>
            </a:fld>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8.png"/>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11.png"/>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png"/><Relationship Id="rId3" Type="http://schemas.openxmlformats.org/officeDocument/2006/relationships/image" Target="../media/image14.png"/>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6.png"/><Relationship Id="rId3" Type="http://schemas.openxmlformats.org/officeDocument/2006/relationships/image" Target="../media/image17.png"/>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type="objOverTx" preserve="1">
  <p:cSld name="Title, Content over Content">
    <p:spTree>
      <p:nvGrpSpPr>
        <p:cNvPr id="1" name=""/>
        <p:cNvGrpSpPr/>
        <p:nvPr/>
      </p:nvGrpSpPr>
      <p:grpSpPr>
        <a:xfrm>
          <a:off x="0" y="0"/>
          <a:ext cx="0" cy="0"/>
          <a:chOff x="0" y="0"/>
          <a:chExt cx="0" cy="0"/>
        </a:xfrm>
      </p:grpSpPr>
      <p:sp>
        <p:nvSpPr>
          <p:cNvPr id="39" name="PlaceHolder 1"/>
          <p:cNvSpPr>
            <a:spLocks noGrp="1"/>
          </p:cNvSpPr>
          <p:nvPr>
            <p:ph type="title"/>
          </p:nvPr>
        </p:nvSpPr>
        <p:spPr>
          <a:xfrm>
            <a:off x="685800" y="2130480"/>
            <a:ext cx="7772040" cy="1469880"/>
          </a:xfrm>
          <a:prstGeom prst="rect">
            <a:avLst/>
          </a:prstGeom>
        </p:spPr>
        <p:txBody>
          <a:bodyPr lIns="0" rIns="0" tIns="0" bIns="0" anchor="ctr"/>
          <a:p>
            <a:endParaRPr/>
          </a:p>
        </p:txBody>
      </p:sp>
      <p:sp>
        <p:nvSpPr>
          <p:cNvPr id="40" name="PlaceHolder 2"/>
          <p:cNvSpPr>
            <a:spLocks noGrp="1"/>
          </p:cNvSpPr>
          <p:nvPr>
            <p:ph type="body"/>
          </p:nvPr>
        </p:nvSpPr>
        <p:spPr>
          <a:xfrm>
            <a:off x="457200" y="1604520"/>
            <a:ext cx="8229240" cy="1896840"/>
          </a:xfrm>
          <a:prstGeom prst="rect">
            <a:avLst/>
          </a:prstGeom>
        </p:spPr>
        <p:txBody>
          <a:bodyPr lIns="0" rIns="0" tIns="0" bIns="0"/>
          <a:p>
            <a:endParaRPr/>
          </a:p>
        </p:txBody>
      </p:sp>
      <p:sp>
        <p:nvSpPr>
          <p:cNvPr id="41" name="PlaceHolder 3"/>
          <p:cNvSpPr>
            <a:spLocks noGrp="1"/>
          </p:cNvSpPr>
          <p:nvPr>
            <p:ph type="body"/>
          </p:nvPr>
        </p:nvSpPr>
        <p:spPr>
          <a:xfrm>
            <a:off x="457200" y="3682080"/>
            <a:ext cx="8229240" cy="1896840"/>
          </a:xfrm>
          <a:prstGeom prst="rect">
            <a:avLst/>
          </a:prstGeom>
        </p:spPr>
        <p:txBody>
          <a:bodyPr lIns="0" rIns="0" tIns="0" bIns="0"/>
          <a:p>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type="fourObj" preserve="1">
  <p:cSld name="Title, 4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685800" y="2130480"/>
            <a:ext cx="7772040" cy="1469880"/>
          </a:xfrm>
          <a:prstGeom prst="rect">
            <a:avLst/>
          </a:prstGeom>
        </p:spPr>
        <p:txBody>
          <a:bodyPr lIns="0" rIns="0" tIns="0" bIns="0" anchor="ctr"/>
          <a:p>
            <a:endParaRPr/>
          </a:p>
        </p:txBody>
      </p:sp>
      <p:sp>
        <p:nvSpPr>
          <p:cNvPr id="43" name="PlaceHolder 2"/>
          <p:cNvSpPr>
            <a:spLocks noGrp="1"/>
          </p:cNvSpPr>
          <p:nvPr>
            <p:ph type="body"/>
          </p:nvPr>
        </p:nvSpPr>
        <p:spPr>
          <a:xfrm>
            <a:off x="457200" y="1604520"/>
            <a:ext cx="4015800" cy="1896840"/>
          </a:xfrm>
          <a:prstGeom prst="rect">
            <a:avLst/>
          </a:prstGeom>
        </p:spPr>
        <p:txBody>
          <a:bodyPr lIns="0" rIns="0" tIns="0" bIns="0"/>
          <a:p>
            <a:endParaRPr/>
          </a:p>
        </p:txBody>
      </p:sp>
      <p:sp>
        <p:nvSpPr>
          <p:cNvPr id="44" name="PlaceHolder 3"/>
          <p:cNvSpPr>
            <a:spLocks noGrp="1"/>
          </p:cNvSpPr>
          <p:nvPr>
            <p:ph type="body"/>
          </p:nvPr>
        </p:nvSpPr>
        <p:spPr>
          <a:xfrm>
            <a:off x="4674240" y="1604520"/>
            <a:ext cx="4015800" cy="1896840"/>
          </a:xfrm>
          <a:prstGeom prst="rect">
            <a:avLst/>
          </a:prstGeom>
        </p:spPr>
        <p:txBody>
          <a:bodyPr lIns="0" rIns="0" tIns="0" bIns="0"/>
          <a:p>
            <a:endParaRPr/>
          </a:p>
        </p:txBody>
      </p:sp>
      <p:sp>
        <p:nvSpPr>
          <p:cNvPr id="45" name="PlaceHolder 4"/>
          <p:cNvSpPr>
            <a:spLocks noGrp="1"/>
          </p:cNvSpPr>
          <p:nvPr>
            <p:ph type="body"/>
          </p:nvPr>
        </p:nvSpPr>
        <p:spPr>
          <a:xfrm>
            <a:off x="4674240" y="3682080"/>
            <a:ext cx="4015800" cy="1896840"/>
          </a:xfrm>
          <a:prstGeom prst="rect">
            <a:avLst/>
          </a:prstGeom>
        </p:spPr>
        <p:txBody>
          <a:bodyPr lIns="0" rIns="0" tIns="0" bIns="0"/>
          <a:p>
            <a:endParaRPr/>
          </a:p>
        </p:txBody>
      </p:sp>
      <p:sp>
        <p:nvSpPr>
          <p:cNvPr id="46" name="PlaceHolder 5"/>
          <p:cNvSpPr>
            <a:spLocks noGrp="1"/>
          </p:cNvSpPr>
          <p:nvPr>
            <p:ph type="body"/>
          </p:nvPr>
        </p:nvSpPr>
        <p:spPr>
          <a:xfrm>
            <a:off x="457200" y="3682080"/>
            <a:ext cx="4015800" cy="1896840"/>
          </a:xfrm>
          <a:prstGeom prst="rect">
            <a:avLst/>
          </a:prstGeom>
        </p:spPr>
        <p:txBody>
          <a:bodyPr lIns="0" rIns="0" tIns="0" bIns="0"/>
          <a:p>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type="blank" preserve="1">
  <p:cSld name="Title, 6 Content">
    <p:spTree>
      <p:nvGrpSpPr>
        <p:cNvPr id="1" name=""/>
        <p:cNvGrpSpPr/>
        <p:nvPr/>
      </p:nvGrpSpPr>
      <p:grpSpPr>
        <a:xfrm>
          <a:off x="0" y="0"/>
          <a:ext cx="0" cy="0"/>
          <a:chOff x="0" y="0"/>
          <a:chExt cx="0" cy="0"/>
        </a:xfrm>
      </p:grpSpPr>
      <p:sp>
        <p:nvSpPr>
          <p:cNvPr id="47" name="PlaceHolder 1"/>
          <p:cNvSpPr>
            <a:spLocks noGrp="1"/>
          </p:cNvSpPr>
          <p:nvPr>
            <p:ph type="title"/>
          </p:nvPr>
        </p:nvSpPr>
        <p:spPr>
          <a:xfrm>
            <a:off x="685800" y="2130480"/>
            <a:ext cx="7772040" cy="1469880"/>
          </a:xfrm>
          <a:prstGeom prst="rect">
            <a:avLst/>
          </a:prstGeom>
        </p:spPr>
        <p:txBody>
          <a:bodyPr lIns="0" rIns="0" tIns="0" bIns="0" anchor="ctr"/>
          <a:p>
            <a:endParaRPr/>
          </a:p>
        </p:txBody>
      </p:sp>
      <p:sp>
        <p:nvSpPr>
          <p:cNvPr id="48" name="PlaceHolder 2"/>
          <p:cNvSpPr>
            <a:spLocks noGrp="1"/>
          </p:cNvSpPr>
          <p:nvPr>
            <p:ph type="body"/>
          </p:nvPr>
        </p:nvSpPr>
        <p:spPr>
          <a:xfrm>
            <a:off x="457200" y="1604520"/>
            <a:ext cx="8229240" cy="3976920"/>
          </a:xfrm>
          <a:prstGeom prst="rect">
            <a:avLst/>
          </a:prstGeom>
        </p:spPr>
        <p:txBody>
          <a:bodyPr lIns="0" rIns="0" tIns="0" bIns="0"/>
          <a:p>
            <a:endParaRPr/>
          </a:p>
        </p:txBody>
      </p:sp>
      <p:sp>
        <p:nvSpPr>
          <p:cNvPr id="49" name="PlaceHolder 3"/>
          <p:cNvSpPr>
            <a:spLocks noGrp="1"/>
          </p:cNvSpPr>
          <p:nvPr>
            <p:ph type="body"/>
          </p:nvPr>
        </p:nvSpPr>
        <p:spPr>
          <a:xfrm>
            <a:off x="457200" y="1604520"/>
            <a:ext cx="8229240" cy="3976920"/>
          </a:xfrm>
          <a:prstGeom prst="rect">
            <a:avLst/>
          </a:prstGeom>
        </p:spPr>
        <p:txBody>
          <a:bodyPr lIns="0" rIns="0" tIns="0" bIns="0"/>
          <a:p>
            <a:endParaRPr/>
          </a:p>
        </p:txBody>
      </p:sp>
      <p:pic>
        <p:nvPicPr>
          <p:cNvPr id="50" name="" descr=""/>
          <p:cNvPicPr/>
          <p:nvPr/>
        </p:nvPicPr>
        <p:blipFill>
          <a:blip r:embed="rId2"/>
          <a:stretch>
            <a:fillRect/>
          </a:stretch>
        </p:blipFill>
        <p:spPr>
          <a:xfrm>
            <a:off x="2079360" y="1604160"/>
            <a:ext cx="4984200" cy="3976920"/>
          </a:xfrm>
          <a:prstGeom prst="rect">
            <a:avLst/>
          </a:prstGeom>
          <a:ln>
            <a:noFill/>
          </a:ln>
        </p:spPr>
      </p:pic>
      <p:pic>
        <p:nvPicPr>
          <p:cNvPr id="51" name="" descr=""/>
          <p:cNvPicPr/>
          <p:nvPr/>
        </p:nvPicPr>
        <p:blipFill>
          <a:blip r:embed="rId3"/>
          <a:stretch>
            <a:fillRect/>
          </a:stretch>
        </p:blipFill>
        <p:spPr>
          <a:xfrm>
            <a:off x="2079360" y="1604160"/>
            <a:ext cx="4984200" cy="3976920"/>
          </a:xfrm>
          <a:prstGeom prst="rect">
            <a:avLst/>
          </a:prstGeom>
          <a:ln>
            <a:noFill/>
          </a:ln>
        </p:spPr>
      </p:pic>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type="tx" preserve="1">
  <p:cSld name="Title Slide">
    <p:spTree>
      <p:nvGrpSpPr>
        <p:cNvPr id="1" name=""/>
        <p:cNvGrpSpPr/>
        <p:nvPr/>
      </p:nvGrpSpPr>
      <p:grpSpPr>
        <a:xfrm>
          <a:off x="0" y="0"/>
          <a:ext cx="0" cy="0"/>
          <a:chOff x="0" y="0"/>
          <a:chExt cx="0" cy="0"/>
        </a:xfrm>
      </p:grpSpPr>
      <p:sp>
        <p:nvSpPr>
          <p:cNvPr id="65" name="PlaceHolder 1"/>
          <p:cNvSpPr>
            <a:spLocks noGrp="1"/>
          </p:cNvSpPr>
          <p:nvPr>
            <p:ph type="title"/>
          </p:nvPr>
        </p:nvSpPr>
        <p:spPr>
          <a:xfrm>
            <a:off x="685800" y="2130480"/>
            <a:ext cx="7772040" cy="1469880"/>
          </a:xfrm>
          <a:prstGeom prst="rect">
            <a:avLst/>
          </a:prstGeom>
        </p:spPr>
        <p:txBody>
          <a:bodyPr lIns="0" rIns="0" tIns="0" bIns="0" anchor="ctr"/>
          <a:p>
            <a:endParaRPr/>
          </a:p>
        </p:txBody>
      </p:sp>
      <p:sp>
        <p:nvSpPr>
          <p:cNvPr id="66" name="PlaceHolder 2"/>
          <p:cNvSpPr>
            <a:spLocks noGrp="1"/>
          </p:cNvSpPr>
          <p:nvPr>
            <p:ph type="subTitle"/>
          </p:nvPr>
        </p:nvSpPr>
        <p:spPr>
          <a:xfrm>
            <a:off x="457200" y="1604520"/>
            <a:ext cx="8229240" cy="3977280"/>
          </a:xfrm>
          <a:prstGeom prst="rect">
            <a:avLst/>
          </a:prstGeom>
        </p:spPr>
        <p:txBody>
          <a:bodyPr lIns="0" rIns="0" tIns="0" bIns="0" anchor="ctr"/>
          <a:p>
            <a:pPr algn="ctr"/>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type="obj" preserve="1">
  <p:cSld name="Title,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685800" y="2130480"/>
            <a:ext cx="7772040" cy="1469880"/>
          </a:xfrm>
          <a:prstGeom prst="rect">
            <a:avLst/>
          </a:prstGeom>
        </p:spPr>
        <p:txBody>
          <a:bodyPr lIns="0" rIns="0" tIns="0" bIns="0" anchor="ctr"/>
          <a:p>
            <a:endParaRPr/>
          </a:p>
        </p:txBody>
      </p:sp>
      <p:sp>
        <p:nvSpPr>
          <p:cNvPr id="68" name="PlaceHolder 2"/>
          <p:cNvSpPr>
            <a:spLocks noGrp="1"/>
          </p:cNvSpPr>
          <p:nvPr>
            <p:ph type="body"/>
          </p:nvPr>
        </p:nvSpPr>
        <p:spPr>
          <a:xfrm>
            <a:off x="457200" y="1604520"/>
            <a:ext cx="8229240" cy="3976920"/>
          </a:xfrm>
          <a:prstGeom prst="rect">
            <a:avLst/>
          </a:prstGeom>
        </p:spPr>
        <p:txBody>
          <a:bodyPr lIns="0" rIns="0" tIns="0" bIns="0"/>
          <a:p>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type="twoObj" preserve="1">
  <p:cSld name="Title, 2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685800" y="2130480"/>
            <a:ext cx="7772040" cy="1469880"/>
          </a:xfrm>
          <a:prstGeom prst="rect">
            <a:avLst/>
          </a:prstGeom>
        </p:spPr>
        <p:txBody>
          <a:bodyPr lIns="0" rIns="0" tIns="0" bIns="0" anchor="ctr"/>
          <a:p>
            <a:endParaRPr/>
          </a:p>
        </p:txBody>
      </p:sp>
      <p:sp>
        <p:nvSpPr>
          <p:cNvPr id="70" name="PlaceHolder 2"/>
          <p:cNvSpPr>
            <a:spLocks noGrp="1"/>
          </p:cNvSpPr>
          <p:nvPr>
            <p:ph type="body"/>
          </p:nvPr>
        </p:nvSpPr>
        <p:spPr>
          <a:xfrm>
            <a:off x="457200" y="1604520"/>
            <a:ext cx="4015800" cy="3976920"/>
          </a:xfrm>
          <a:prstGeom prst="rect">
            <a:avLst/>
          </a:prstGeom>
        </p:spPr>
        <p:txBody>
          <a:bodyPr lIns="0" rIns="0" tIns="0" bIns="0"/>
          <a:p>
            <a:endParaRPr/>
          </a:p>
        </p:txBody>
      </p:sp>
      <p:sp>
        <p:nvSpPr>
          <p:cNvPr id="71" name="PlaceHolder 3"/>
          <p:cNvSpPr>
            <a:spLocks noGrp="1"/>
          </p:cNvSpPr>
          <p:nvPr>
            <p:ph type="body"/>
          </p:nvPr>
        </p:nvSpPr>
        <p:spPr>
          <a:xfrm>
            <a:off x="4674240" y="1604520"/>
            <a:ext cx="4015800" cy="3976920"/>
          </a:xfrm>
          <a:prstGeom prst="rect">
            <a:avLst/>
          </a:prstGeom>
        </p:spPr>
        <p:txBody>
          <a:bodyPr lIns="0" rIns="0" tIns="0" bIns="0"/>
          <a:p>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type="titleOnly" preserve="1">
  <p:cSld name="Title Only">
    <p:spTree>
      <p:nvGrpSpPr>
        <p:cNvPr id="1" name=""/>
        <p:cNvGrpSpPr/>
        <p:nvPr/>
      </p:nvGrpSpPr>
      <p:grpSpPr>
        <a:xfrm>
          <a:off x="0" y="0"/>
          <a:ext cx="0" cy="0"/>
          <a:chOff x="0" y="0"/>
          <a:chExt cx="0" cy="0"/>
        </a:xfrm>
      </p:grpSpPr>
      <p:sp>
        <p:nvSpPr>
          <p:cNvPr id="72" name="PlaceHolder 1"/>
          <p:cNvSpPr>
            <a:spLocks noGrp="1"/>
          </p:cNvSpPr>
          <p:nvPr>
            <p:ph type="title"/>
          </p:nvPr>
        </p:nvSpPr>
        <p:spPr>
          <a:xfrm>
            <a:off x="685800" y="2130480"/>
            <a:ext cx="7772040" cy="1469880"/>
          </a:xfrm>
          <a:prstGeom prst="rect">
            <a:avLst/>
          </a:prstGeom>
        </p:spPr>
        <p:txBody>
          <a:bodyPr lIns="0" rIns="0" tIns="0" bIns="0" anchor="ctr"/>
          <a:p>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type="objOnly" preserve="1">
  <p:cSld name="Centered Text">
    <p:spTree>
      <p:nvGrpSpPr>
        <p:cNvPr id="1" name=""/>
        <p:cNvGrpSpPr/>
        <p:nvPr/>
      </p:nvGrpSpPr>
      <p:grpSpPr>
        <a:xfrm>
          <a:off x="0" y="0"/>
          <a:ext cx="0" cy="0"/>
          <a:chOff x="0" y="0"/>
          <a:chExt cx="0" cy="0"/>
        </a:xfrm>
      </p:grpSpPr>
      <p:sp>
        <p:nvSpPr>
          <p:cNvPr id="73" name="PlaceHolder 1"/>
          <p:cNvSpPr>
            <a:spLocks noGrp="1"/>
          </p:cNvSpPr>
          <p:nvPr>
            <p:ph type="subTitle"/>
          </p:nvPr>
        </p:nvSpPr>
        <p:spPr>
          <a:xfrm>
            <a:off x="685800" y="2130480"/>
            <a:ext cx="7772040" cy="6813360"/>
          </a:xfrm>
          <a:prstGeom prst="rect">
            <a:avLst/>
          </a:prstGeom>
        </p:spPr>
        <p:txBody>
          <a:bodyPr lIns="0" rIns="0" tIns="0" bIns="0" anchor="ctr"/>
          <a:p>
            <a:pPr algn="ctr"/>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type="twoObjAndObj" preserve="1">
  <p:cSld name="Title, 2 Content and Content">
    <p:spTree>
      <p:nvGrpSpPr>
        <p:cNvPr id="1" name=""/>
        <p:cNvGrpSpPr/>
        <p:nvPr/>
      </p:nvGrpSpPr>
      <p:grpSpPr>
        <a:xfrm>
          <a:off x="0" y="0"/>
          <a:ext cx="0" cy="0"/>
          <a:chOff x="0" y="0"/>
          <a:chExt cx="0" cy="0"/>
        </a:xfrm>
      </p:grpSpPr>
      <p:sp>
        <p:nvSpPr>
          <p:cNvPr id="74" name="PlaceHolder 1"/>
          <p:cNvSpPr>
            <a:spLocks noGrp="1"/>
          </p:cNvSpPr>
          <p:nvPr>
            <p:ph type="title"/>
          </p:nvPr>
        </p:nvSpPr>
        <p:spPr>
          <a:xfrm>
            <a:off x="685800" y="2130480"/>
            <a:ext cx="7772040" cy="1469880"/>
          </a:xfrm>
          <a:prstGeom prst="rect">
            <a:avLst/>
          </a:prstGeom>
        </p:spPr>
        <p:txBody>
          <a:bodyPr lIns="0" rIns="0" tIns="0" bIns="0" anchor="ctr"/>
          <a:p>
            <a:endParaRPr/>
          </a:p>
        </p:txBody>
      </p:sp>
      <p:sp>
        <p:nvSpPr>
          <p:cNvPr id="75" name="PlaceHolder 2"/>
          <p:cNvSpPr>
            <a:spLocks noGrp="1"/>
          </p:cNvSpPr>
          <p:nvPr>
            <p:ph type="body"/>
          </p:nvPr>
        </p:nvSpPr>
        <p:spPr>
          <a:xfrm>
            <a:off x="457200" y="1604520"/>
            <a:ext cx="4015800" cy="1896840"/>
          </a:xfrm>
          <a:prstGeom prst="rect">
            <a:avLst/>
          </a:prstGeom>
        </p:spPr>
        <p:txBody>
          <a:bodyPr lIns="0" rIns="0" tIns="0" bIns="0"/>
          <a:p>
            <a:endParaRPr/>
          </a:p>
        </p:txBody>
      </p:sp>
      <p:sp>
        <p:nvSpPr>
          <p:cNvPr id="76" name="PlaceHolder 3"/>
          <p:cNvSpPr>
            <a:spLocks noGrp="1"/>
          </p:cNvSpPr>
          <p:nvPr>
            <p:ph type="body"/>
          </p:nvPr>
        </p:nvSpPr>
        <p:spPr>
          <a:xfrm>
            <a:off x="457200" y="3682080"/>
            <a:ext cx="4015800" cy="1896840"/>
          </a:xfrm>
          <a:prstGeom prst="rect">
            <a:avLst/>
          </a:prstGeom>
        </p:spPr>
        <p:txBody>
          <a:bodyPr lIns="0" rIns="0" tIns="0" bIns="0"/>
          <a:p>
            <a:endParaRPr/>
          </a:p>
        </p:txBody>
      </p:sp>
      <p:sp>
        <p:nvSpPr>
          <p:cNvPr id="77" name="PlaceHolder 4"/>
          <p:cNvSpPr>
            <a:spLocks noGrp="1"/>
          </p:cNvSpPr>
          <p:nvPr>
            <p:ph type="body"/>
          </p:nvPr>
        </p:nvSpPr>
        <p:spPr>
          <a:xfrm>
            <a:off x="4674240" y="1604520"/>
            <a:ext cx="4015800" cy="3976920"/>
          </a:xfrm>
          <a:prstGeom prst="rect">
            <a:avLst/>
          </a:prstGeom>
        </p:spPr>
        <p:txBody>
          <a:bodyPr lIns="0" rIns="0" tIns="0" bIns="0"/>
          <a:p>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type="tx" preserve="1">
  <p:cSld name="Title Slide">
    <p:spTree>
      <p:nvGrpSpPr>
        <p:cNvPr id="1" name=""/>
        <p:cNvGrpSpPr/>
        <p:nvPr/>
      </p:nvGrpSpPr>
      <p:grpSpPr>
        <a:xfrm>
          <a:off x="0" y="0"/>
          <a:ext cx="0" cy="0"/>
          <a:chOff x="0" y="0"/>
          <a:chExt cx="0" cy="0"/>
        </a:xfrm>
      </p:grpSpPr>
      <p:sp>
        <p:nvSpPr>
          <p:cNvPr id="18" name="PlaceHolder 1"/>
          <p:cNvSpPr>
            <a:spLocks noGrp="1"/>
          </p:cNvSpPr>
          <p:nvPr>
            <p:ph type="title"/>
          </p:nvPr>
        </p:nvSpPr>
        <p:spPr>
          <a:xfrm>
            <a:off x="685800" y="2130480"/>
            <a:ext cx="7772040" cy="1469880"/>
          </a:xfrm>
          <a:prstGeom prst="rect">
            <a:avLst/>
          </a:prstGeom>
        </p:spPr>
        <p:txBody>
          <a:bodyPr lIns="0" rIns="0" tIns="0" bIns="0" anchor="ctr"/>
          <a:p>
            <a:endParaRPr/>
          </a:p>
        </p:txBody>
      </p:sp>
      <p:sp>
        <p:nvSpPr>
          <p:cNvPr id="19" name="PlaceHolder 2"/>
          <p:cNvSpPr>
            <a:spLocks noGrp="1"/>
          </p:cNvSpPr>
          <p:nvPr>
            <p:ph type="subTitle"/>
          </p:nvPr>
        </p:nvSpPr>
        <p:spPr>
          <a:xfrm>
            <a:off x="457200" y="1604520"/>
            <a:ext cx="8229240" cy="3977280"/>
          </a:xfrm>
          <a:prstGeom prst="rect">
            <a:avLst/>
          </a:prstGeom>
        </p:spPr>
        <p:txBody>
          <a:bodyPr lIns="0" rIns="0" tIns="0" bIns="0" anchor="ctr"/>
          <a:p>
            <a:pPr algn="ctr"/>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type="objAndTwoObj" preserve="1">
  <p:cSld name="Title Content and 2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685800" y="2130480"/>
            <a:ext cx="7772040" cy="1469880"/>
          </a:xfrm>
          <a:prstGeom prst="rect">
            <a:avLst/>
          </a:prstGeom>
        </p:spPr>
        <p:txBody>
          <a:bodyPr lIns="0" rIns="0" tIns="0" bIns="0" anchor="ctr"/>
          <a:p>
            <a:endParaRPr/>
          </a:p>
        </p:txBody>
      </p:sp>
      <p:sp>
        <p:nvSpPr>
          <p:cNvPr id="79" name="PlaceHolder 2"/>
          <p:cNvSpPr>
            <a:spLocks noGrp="1"/>
          </p:cNvSpPr>
          <p:nvPr>
            <p:ph type="body"/>
          </p:nvPr>
        </p:nvSpPr>
        <p:spPr>
          <a:xfrm>
            <a:off x="457200" y="1604520"/>
            <a:ext cx="4015800" cy="3976920"/>
          </a:xfrm>
          <a:prstGeom prst="rect">
            <a:avLst/>
          </a:prstGeom>
        </p:spPr>
        <p:txBody>
          <a:bodyPr lIns="0" rIns="0" tIns="0" bIns="0"/>
          <a:p>
            <a:endParaRPr/>
          </a:p>
        </p:txBody>
      </p:sp>
      <p:sp>
        <p:nvSpPr>
          <p:cNvPr id="80" name="PlaceHolder 3"/>
          <p:cNvSpPr>
            <a:spLocks noGrp="1"/>
          </p:cNvSpPr>
          <p:nvPr>
            <p:ph type="body"/>
          </p:nvPr>
        </p:nvSpPr>
        <p:spPr>
          <a:xfrm>
            <a:off x="4674240" y="1604520"/>
            <a:ext cx="4015800" cy="1896840"/>
          </a:xfrm>
          <a:prstGeom prst="rect">
            <a:avLst/>
          </a:prstGeom>
        </p:spPr>
        <p:txBody>
          <a:bodyPr lIns="0" rIns="0" tIns="0" bIns="0"/>
          <a:p>
            <a:endParaRPr/>
          </a:p>
        </p:txBody>
      </p:sp>
      <p:sp>
        <p:nvSpPr>
          <p:cNvPr id="81" name="PlaceHolder 4"/>
          <p:cNvSpPr>
            <a:spLocks noGrp="1"/>
          </p:cNvSpPr>
          <p:nvPr>
            <p:ph type="body"/>
          </p:nvPr>
        </p:nvSpPr>
        <p:spPr>
          <a:xfrm>
            <a:off x="4674240" y="3682080"/>
            <a:ext cx="4015800" cy="1896840"/>
          </a:xfrm>
          <a:prstGeom prst="rect">
            <a:avLst/>
          </a:prstGeom>
        </p:spPr>
        <p:txBody>
          <a:bodyPr lIns="0" rIns="0" tIns="0" bIns="0"/>
          <a:p>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type="twoObjOverTx" preserve="1">
  <p:cSld name="Title, 2 Content over Content">
    <p:spTree>
      <p:nvGrpSpPr>
        <p:cNvPr id="1" name=""/>
        <p:cNvGrpSpPr/>
        <p:nvPr/>
      </p:nvGrpSpPr>
      <p:grpSpPr>
        <a:xfrm>
          <a:off x="0" y="0"/>
          <a:ext cx="0" cy="0"/>
          <a:chOff x="0" y="0"/>
          <a:chExt cx="0" cy="0"/>
        </a:xfrm>
      </p:grpSpPr>
      <p:sp>
        <p:nvSpPr>
          <p:cNvPr id="82" name="PlaceHolder 1"/>
          <p:cNvSpPr>
            <a:spLocks noGrp="1"/>
          </p:cNvSpPr>
          <p:nvPr>
            <p:ph type="title"/>
          </p:nvPr>
        </p:nvSpPr>
        <p:spPr>
          <a:xfrm>
            <a:off x="685800" y="2130480"/>
            <a:ext cx="7772040" cy="1469880"/>
          </a:xfrm>
          <a:prstGeom prst="rect">
            <a:avLst/>
          </a:prstGeom>
        </p:spPr>
        <p:txBody>
          <a:bodyPr lIns="0" rIns="0" tIns="0" bIns="0" anchor="ctr"/>
          <a:p>
            <a:endParaRPr/>
          </a:p>
        </p:txBody>
      </p:sp>
      <p:sp>
        <p:nvSpPr>
          <p:cNvPr id="83" name="PlaceHolder 2"/>
          <p:cNvSpPr>
            <a:spLocks noGrp="1"/>
          </p:cNvSpPr>
          <p:nvPr>
            <p:ph type="body"/>
          </p:nvPr>
        </p:nvSpPr>
        <p:spPr>
          <a:xfrm>
            <a:off x="457200" y="1604520"/>
            <a:ext cx="4015800" cy="1896840"/>
          </a:xfrm>
          <a:prstGeom prst="rect">
            <a:avLst/>
          </a:prstGeom>
        </p:spPr>
        <p:txBody>
          <a:bodyPr lIns="0" rIns="0" tIns="0" bIns="0"/>
          <a:p>
            <a:endParaRPr/>
          </a:p>
        </p:txBody>
      </p:sp>
      <p:sp>
        <p:nvSpPr>
          <p:cNvPr id="84" name="PlaceHolder 3"/>
          <p:cNvSpPr>
            <a:spLocks noGrp="1"/>
          </p:cNvSpPr>
          <p:nvPr>
            <p:ph type="body"/>
          </p:nvPr>
        </p:nvSpPr>
        <p:spPr>
          <a:xfrm>
            <a:off x="4674240" y="1604520"/>
            <a:ext cx="4015800" cy="1896840"/>
          </a:xfrm>
          <a:prstGeom prst="rect">
            <a:avLst/>
          </a:prstGeom>
        </p:spPr>
        <p:txBody>
          <a:bodyPr lIns="0" rIns="0" tIns="0" bIns="0"/>
          <a:p>
            <a:endParaRPr/>
          </a:p>
        </p:txBody>
      </p:sp>
      <p:sp>
        <p:nvSpPr>
          <p:cNvPr id="85" name="PlaceHolder 4"/>
          <p:cNvSpPr>
            <a:spLocks noGrp="1"/>
          </p:cNvSpPr>
          <p:nvPr>
            <p:ph type="body"/>
          </p:nvPr>
        </p:nvSpPr>
        <p:spPr>
          <a:xfrm>
            <a:off x="457200" y="3682080"/>
            <a:ext cx="8229240" cy="1896840"/>
          </a:xfrm>
          <a:prstGeom prst="rect">
            <a:avLst/>
          </a:prstGeom>
        </p:spPr>
        <p:txBody>
          <a:bodyPr lIns="0" rIns="0" tIns="0" bIns="0"/>
          <a:p>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type="objOverTx" preserve="1">
  <p:cSld name="Title, Content over Content">
    <p:spTree>
      <p:nvGrpSpPr>
        <p:cNvPr id="1" name=""/>
        <p:cNvGrpSpPr/>
        <p:nvPr/>
      </p:nvGrpSpPr>
      <p:grpSpPr>
        <a:xfrm>
          <a:off x="0" y="0"/>
          <a:ext cx="0" cy="0"/>
          <a:chOff x="0" y="0"/>
          <a:chExt cx="0" cy="0"/>
        </a:xfrm>
      </p:grpSpPr>
      <p:sp>
        <p:nvSpPr>
          <p:cNvPr id="86" name="PlaceHolder 1"/>
          <p:cNvSpPr>
            <a:spLocks noGrp="1"/>
          </p:cNvSpPr>
          <p:nvPr>
            <p:ph type="title"/>
          </p:nvPr>
        </p:nvSpPr>
        <p:spPr>
          <a:xfrm>
            <a:off x="685800" y="2130480"/>
            <a:ext cx="7772040" cy="1469880"/>
          </a:xfrm>
          <a:prstGeom prst="rect">
            <a:avLst/>
          </a:prstGeom>
        </p:spPr>
        <p:txBody>
          <a:bodyPr lIns="0" rIns="0" tIns="0" bIns="0" anchor="ctr"/>
          <a:p>
            <a:endParaRPr/>
          </a:p>
        </p:txBody>
      </p:sp>
      <p:sp>
        <p:nvSpPr>
          <p:cNvPr id="87" name="PlaceHolder 2"/>
          <p:cNvSpPr>
            <a:spLocks noGrp="1"/>
          </p:cNvSpPr>
          <p:nvPr>
            <p:ph type="body"/>
          </p:nvPr>
        </p:nvSpPr>
        <p:spPr>
          <a:xfrm>
            <a:off x="457200" y="1604520"/>
            <a:ext cx="8229240" cy="1896840"/>
          </a:xfrm>
          <a:prstGeom prst="rect">
            <a:avLst/>
          </a:prstGeom>
        </p:spPr>
        <p:txBody>
          <a:bodyPr lIns="0" rIns="0" tIns="0" bIns="0"/>
          <a:p>
            <a:endParaRPr/>
          </a:p>
        </p:txBody>
      </p:sp>
      <p:sp>
        <p:nvSpPr>
          <p:cNvPr id="88" name="PlaceHolder 3"/>
          <p:cNvSpPr>
            <a:spLocks noGrp="1"/>
          </p:cNvSpPr>
          <p:nvPr>
            <p:ph type="body"/>
          </p:nvPr>
        </p:nvSpPr>
        <p:spPr>
          <a:xfrm>
            <a:off x="457200" y="3682080"/>
            <a:ext cx="8229240" cy="1896840"/>
          </a:xfrm>
          <a:prstGeom prst="rect">
            <a:avLst/>
          </a:prstGeom>
        </p:spPr>
        <p:txBody>
          <a:bodyPr lIns="0" rIns="0" tIns="0" bIns="0"/>
          <a:p>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type="fourObj" preserve="1">
  <p:cSld name="Title, 4 Content">
    <p:spTree>
      <p:nvGrpSpPr>
        <p:cNvPr id="1" name=""/>
        <p:cNvGrpSpPr/>
        <p:nvPr/>
      </p:nvGrpSpPr>
      <p:grpSpPr>
        <a:xfrm>
          <a:off x="0" y="0"/>
          <a:ext cx="0" cy="0"/>
          <a:chOff x="0" y="0"/>
          <a:chExt cx="0" cy="0"/>
        </a:xfrm>
      </p:grpSpPr>
      <p:sp>
        <p:nvSpPr>
          <p:cNvPr id="89" name="PlaceHolder 1"/>
          <p:cNvSpPr>
            <a:spLocks noGrp="1"/>
          </p:cNvSpPr>
          <p:nvPr>
            <p:ph type="title"/>
          </p:nvPr>
        </p:nvSpPr>
        <p:spPr>
          <a:xfrm>
            <a:off x="685800" y="2130480"/>
            <a:ext cx="7772040" cy="1469880"/>
          </a:xfrm>
          <a:prstGeom prst="rect">
            <a:avLst/>
          </a:prstGeom>
        </p:spPr>
        <p:txBody>
          <a:bodyPr lIns="0" rIns="0" tIns="0" bIns="0" anchor="ctr"/>
          <a:p>
            <a:endParaRPr/>
          </a:p>
        </p:txBody>
      </p:sp>
      <p:sp>
        <p:nvSpPr>
          <p:cNvPr id="90" name="PlaceHolder 2"/>
          <p:cNvSpPr>
            <a:spLocks noGrp="1"/>
          </p:cNvSpPr>
          <p:nvPr>
            <p:ph type="body"/>
          </p:nvPr>
        </p:nvSpPr>
        <p:spPr>
          <a:xfrm>
            <a:off x="457200" y="1604520"/>
            <a:ext cx="4015800" cy="1896840"/>
          </a:xfrm>
          <a:prstGeom prst="rect">
            <a:avLst/>
          </a:prstGeom>
        </p:spPr>
        <p:txBody>
          <a:bodyPr lIns="0" rIns="0" tIns="0" bIns="0"/>
          <a:p>
            <a:endParaRPr/>
          </a:p>
        </p:txBody>
      </p:sp>
      <p:sp>
        <p:nvSpPr>
          <p:cNvPr id="91" name="PlaceHolder 3"/>
          <p:cNvSpPr>
            <a:spLocks noGrp="1"/>
          </p:cNvSpPr>
          <p:nvPr>
            <p:ph type="body"/>
          </p:nvPr>
        </p:nvSpPr>
        <p:spPr>
          <a:xfrm>
            <a:off x="4674240" y="1604520"/>
            <a:ext cx="4015800" cy="1896840"/>
          </a:xfrm>
          <a:prstGeom prst="rect">
            <a:avLst/>
          </a:prstGeom>
        </p:spPr>
        <p:txBody>
          <a:bodyPr lIns="0" rIns="0" tIns="0" bIns="0"/>
          <a:p>
            <a:endParaRPr/>
          </a:p>
        </p:txBody>
      </p:sp>
      <p:sp>
        <p:nvSpPr>
          <p:cNvPr id="92" name="PlaceHolder 4"/>
          <p:cNvSpPr>
            <a:spLocks noGrp="1"/>
          </p:cNvSpPr>
          <p:nvPr>
            <p:ph type="body"/>
          </p:nvPr>
        </p:nvSpPr>
        <p:spPr>
          <a:xfrm>
            <a:off x="4674240" y="3682080"/>
            <a:ext cx="4015800" cy="1896840"/>
          </a:xfrm>
          <a:prstGeom prst="rect">
            <a:avLst/>
          </a:prstGeom>
        </p:spPr>
        <p:txBody>
          <a:bodyPr lIns="0" rIns="0" tIns="0" bIns="0"/>
          <a:p>
            <a:endParaRPr/>
          </a:p>
        </p:txBody>
      </p:sp>
      <p:sp>
        <p:nvSpPr>
          <p:cNvPr id="93" name="PlaceHolder 5"/>
          <p:cNvSpPr>
            <a:spLocks noGrp="1"/>
          </p:cNvSpPr>
          <p:nvPr>
            <p:ph type="body"/>
          </p:nvPr>
        </p:nvSpPr>
        <p:spPr>
          <a:xfrm>
            <a:off x="457200" y="3682080"/>
            <a:ext cx="4015800" cy="1896840"/>
          </a:xfrm>
          <a:prstGeom prst="rect">
            <a:avLst/>
          </a:prstGeom>
        </p:spPr>
        <p:txBody>
          <a:bodyPr lIns="0" rIns="0" tIns="0" bIns="0"/>
          <a:p>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type="blank" preserve="1">
  <p:cSld name="Title, 6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685800" y="2130480"/>
            <a:ext cx="7772040" cy="1469880"/>
          </a:xfrm>
          <a:prstGeom prst="rect">
            <a:avLst/>
          </a:prstGeom>
        </p:spPr>
        <p:txBody>
          <a:bodyPr lIns="0" rIns="0" tIns="0" bIns="0" anchor="ctr"/>
          <a:p>
            <a:endParaRPr/>
          </a:p>
        </p:txBody>
      </p:sp>
      <p:sp>
        <p:nvSpPr>
          <p:cNvPr id="95" name="PlaceHolder 2"/>
          <p:cNvSpPr>
            <a:spLocks noGrp="1"/>
          </p:cNvSpPr>
          <p:nvPr>
            <p:ph type="body"/>
          </p:nvPr>
        </p:nvSpPr>
        <p:spPr>
          <a:xfrm>
            <a:off x="457200" y="1604520"/>
            <a:ext cx="8229240" cy="3976920"/>
          </a:xfrm>
          <a:prstGeom prst="rect">
            <a:avLst/>
          </a:prstGeom>
        </p:spPr>
        <p:txBody>
          <a:bodyPr lIns="0" rIns="0" tIns="0" bIns="0"/>
          <a:p>
            <a:endParaRPr/>
          </a:p>
        </p:txBody>
      </p:sp>
      <p:sp>
        <p:nvSpPr>
          <p:cNvPr id="96" name="PlaceHolder 3"/>
          <p:cNvSpPr>
            <a:spLocks noGrp="1"/>
          </p:cNvSpPr>
          <p:nvPr>
            <p:ph type="body"/>
          </p:nvPr>
        </p:nvSpPr>
        <p:spPr>
          <a:xfrm>
            <a:off x="457200" y="1604520"/>
            <a:ext cx="8229240" cy="3976920"/>
          </a:xfrm>
          <a:prstGeom prst="rect">
            <a:avLst/>
          </a:prstGeom>
        </p:spPr>
        <p:txBody>
          <a:bodyPr lIns="0" rIns="0" tIns="0" bIns="0"/>
          <a:p>
            <a:endParaRPr/>
          </a:p>
        </p:txBody>
      </p:sp>
      <p:pic>
        <p:nvPicPr>
          <p:cNvPr id="97" name="" descr=""/>
          <p:cNvPicPr/>
          <p:nvPr/>
        </p:nvPicPr>
        <p:blipFill>
          <a:blip r:embed="rId2"/>
          <a:stretch>
            <a:fillRect/>
          </a:stretch>
        </p:blipFill>
        <p:spPr>
          <a:xfrm>
            <a:off x="2079360" y="1604160"/>
            <a:ext cx="4984200" cy="3976920"/>
          </a:xfrm>
          <a:prstGeom prst="rect">
            <a:avLst/>
          </a:prstGeom>
          <a:ln>
            <a:noFill/>
          </a:ln>
        </p:spPr>
      </p:pic>
      <p:pic>
        <p:nvPicPr>
          <p:cNvPr id="98" name="" descr=""/>
          <p:cNvPicPr/>
          <p:nvPr/>
        </p:nvPicPr>
        <p:blipFill>
          <a:blip r:embed="rId3"/>
          <a:stretch>
            <a:fillRect/>
          </a:stretch>
        </p:blipFill>
        <p:spPr>
          <a:xfrm>
            <a:off x="2079360" y="1604160"/>
            <a:ext cx="4984200" cy="3976920"/>
          </a:xfrm>
          <a:prstGeom prst="rect">
            <a:avLst/>
          </a:prstGeom>
          <a:ln>
            <a:noFill/>
          </a:ln>
        </p:spPr>
      </p:pic>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type="tx" preserve="1">
  <p:cSld name="Title Slide">
    <p:spTree>
      <p:nvGrpSpPr>
        <p:cNvPr id="1" name=""/>
        <p:cNvGrpSpPr/>
        <p:nvPr/>
      </p:nvGrpSpPr>
      <p:grpSpPr>
        <a:xfrm>
          <a:off x="0" y="0"/>
          <a:ext cx="0" cy="0"/>
          <a:chOff x="0" y="0"/>
          <a:chExt cx="0" cy="0"/>
        </a:xfrm>
      </p:grpSpPr>
      <p:sp>
        <p:nvSpPr>
          <p:cNvPr id="112" name="PlaceHolder 1"/>
          <p:cNvSpPr>
            <a:spLocks noGrp="1"/>
          </p:cNvSpPr>
          <p:nvPr>
            <p:ph type="title"/>
          </p:nvPr>
        </p:nvSpPr>
        <p:spPr>
          <a:xfrm>
            <a:off x="685800" y="2130480"/>
            <a:ext cx="7772040" cy="1469880"/>
          </a:xfrm>
          <a:prstGeom prst="rect">
            <a:avLst/>
          </a:prstGeom>
        </p:spPr>
        <p:txBody>
          <a:bodyPr lIns="0" rIns="0" tIns="0" bIns="0" anchor="ctr"/>
          <a:p>
            <a:endParaRPr/>
          </a:p>
        </p:txBody>
      </p:sp>
      <p:sp>
        <p:nvSpPr>
          <p:cNvPr id="113" name="PlaceHolder 2"/>
          <p:cNvSpPr>
            <a:spLocks noGrp="1"/>
          </p:cNvSpPr>
          <p:nvPr>
            <p:ph type="subTitle"/>
          </p:nvPr>
        </p:nvSpPr>
        <p:spPr>
          <a:xfrm>
            <a:off x="457200" y="1604520"/>
            <a:ext cx="8229240" cy="3977280"/>
          </a:xfrm>
          <a:prstGeom prst="rect">
            <a:avLst/>
          </a:prstGeom>
        </p:spPr>
        <p:txBody>
          <a:bodyPr lIns="0" rIns="0" tIns="0" bIns="0" anchor="ctr"/>
          <a:p>
            <a:pPr algn="ctr"/>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type="obj" preserve="1">
  <p:cSld name="Title, Content">
    <p:spTree>
      <p:nvGrpSpPr>
        <p:cNvPr id="1" name=""/>
        <p:cNvGrpSpPr/>
        <p:nvPr/>
      </p:nvGrpSpPr>
      <p:grpSpPr>
        <a:xfrm>
          <a:off x="0" y="0"/>
          <a:ext cx="0" cy="0"/>
          <a:chOff x="0" y="0"/>
          <a:chExt cx="0" cy="0"/>
        </a:xfrm>
      </p:grpSpPr>
      <p:sp>
        <p:nvSpPr>
          <p:cNvPr id="114" name="PlaceHolder 1"/>
          <p:cNvSpPr>
            <a:spLocks noGrp="1"/>
          </p:cNvSpPr>
          <p:nvPr>
            <p:ph type="title"/>
          </p:nvPr>
        </p:nvSpPr>
        <p:spPr>
          <a:xfrm>
            <a:off x="685800" y="2130480"/>
            <a:ext cx="7772040" cy="1469880"/>
          </a:xfrm>
          <a:prstGeom prst="rect">
            <a:avLst/>
          </a:prstGeom>
        </p:spPr>
        <p:txBody>
          <a:bodyPr lIns="0" rIns="0" tIns="0" bIns="0" anchor="ctr"/>
          <a:p>
            <a:endParaRPr/>
          </a:p>
        </p:txBody>
      </p:sp>
      <p:sp>
        <p:nvSpPr>
          <p:cNvPr id="115" name="PlaceHolder 2"/>
          <p:cNvSpPr>
            <a:spLocks noGrp="1"/>
          </p:cNvSpPr>
          <p:nvPr>
            <p:ph type="body"/>
          </p:nvPr>
        </p:nvSpPr>
        <p:spPr>
          <a:xfrm>
            <a:off x="457200" y="1604520"/>
            <a:ext cx="8229240" cy="3976920"/>
          </a:xfrm>
          <a:prstGeom prst="rect">
            <a:avLst/>
          </a:prstGeom>
        </p:spPr>
        <p:txBody>
          <a:bodyPr lIns="0" rIns="0" tIns="0" bIns="0"/>
          <a:p>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type="twoObj" preserve="1">
  <p:cSld name="Title, 2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685800" y="2130480"/>
            <a:ext cx="7772040" cy="1469880"/>
          </a:xfrm>
          <a:prstGeom prst="rect">
            <a:avLst/>
          </a:prstGeom>
        </p:spPr>
        <p:txBody>
          <a:bodyPr lIns="0" rIns="0" tIns="0" bIns="0" anchor="ctr"/>
          <a:p>
            <a:endParaRPr/>
          </a:p>
        </p:txBody>
      </p:sp>
      <p:sp>
        <p:nvSpPr>
          <p:cNvPr id="117" name="PlaceHolder 2"/>
          <p:cNvSpPr>
            <a:spLocks noGrp="1"/>
          </p:cNvSpPr>
          <p:nvPr>
            <p:ph type="body"/>
          </p:nvPr>
        </p:nvSpPr>
        <p:spPr>
          <a:xfrm>
            <a:off x="457200" y="1604520"/>
            <a:ext cx="4015800" cy="3976920"/>
          </a:xfrm>
          <a:prstGeom prst="rect">
            <a:avLst/>
          </a:prstGeom>
        </p:spPr>
        <p:txBody>
          <a:bodyPr lIns="0" rIns="0" tIns="0" bIns="0"/>
          <a:p>
            <a:endParaRPr/>
          </a:p>
        </p:txBody>
      </p:sp>
      <p:sp>
        <p:nvSpPr>
          <p:cNvPr id="118" name="PlaceHolder 3"/>
          <p:cNvSpPr>
            <a:spLocks noGrp="1"/>
          </p:cNvSpPr>
          <p:nvPr>
            <p:ph type="body"/>
          </p:nvPr>
        </p:nvSpPr>
        <p:spPr>
          <a:xfrm>
            <a:off x="4674240" y="1604520"/>
            <a:ext cx="4015800" cy="3976920"/>
          </a:xfrm>
          <a:prstGeom prst="rect">
            <a:avLst/>
          </a:prstGeom>
        </p:spPr>
        <p:txBody>
          <a:bodyPr lIns="0" rIns="0" tIns="0" bIns="0"/>
          <a:p>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type="titleOnly" preserve="1">
  <p:cSld name="Title Only">
    <p:spTree>
      <p:nvGrpSpPr>
        <p:cNvPr id="1" name=""/>
        <p:cNvGrpSpPr/>
        <p:nvPr/>
      </p:nvGrpSpPr>
      <p:grpSpPr>
        <a:xfrm>
          <a:off x="0" y="0"/>
          <a:ext cx="0" cy="0"/>
          <a:chOff x="0" y="0"/>
          <a:chExt cx="0" cy="0"/>
        </a:xfrm>
      </p:grpSpPr>
      <p:sp>
        <p:nvSpPr>
          <p:cNvPr id="119" name="PlaceHolder 1"/>
          <p:cNvSpPr>
            <a:spLocks noGrp="1"/>
          </p:cNvSpPr>
          <p:nvPr>
            <p:ph type="title"/>
          </p:nvPr>
        </p:nvSpPr>
        <p:spPr>
          <a:xfrm>
            <a:off x="685800" y="2130480"/>
            <a:ext cx="7772040" cy="1469880"/>
          </a:xfrm>
          <a:prstGeom prst="rect">
            <a:avLst/>
          </a:prstGeom>
        </p:spPr>
        <p:txBody>
          <a:bodyPr lIns="0" rIns="0" tIns="0" bIns="0" anchor="ctr"/>
          <a:p>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type="obj" preserve="1">
  <p:cSld name="Title,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685800" y="2130480"/>
            <a:ext cx="7772040" cy="1469880"/>
          </a:xfrm>
          <a:prstGeom prst="rect">
            <a:avLst/>
          </a:prstGeom>
        </p:spPr>
        <p:txBody>
          <a:bodyPr lIns="0" rIns="0" tIns="0" bIns="0" anchor="ctr"/>
          <a:p>
            <a:endParaRPr/>
          </a:p>
        </p:txBody>
      </p:sp>
      <p:sp>
        <p:nvSpPr>
          <p:cNvPr id="21" name="PlaceHolder 2"/>
          <p:cNvSpPr>
            <a:spLocks noGrp="1"/>
          </p:cNvSpPr>
          <p:nvPr>
            <p:ph type="body"/>
          </p:nvPr>
        </p:nvSpPr>
        <p:spPr>
          <a:xfrm>
            <a:off x="457200" y="1604520"/>
            <a:ext cx="8229240" cy="3976920"/>
          </a:xfrm>
          <a:prstGeom prst="rect">
            <a:avLst/>
          </a:prstGeom>
        </p:spPr>
        <p:txBody>
          <a:bodyPr lIns="0" rIns="0" tIns="0" bIns="0"/>
          <a:p>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type="objOnly" preserve="1">
  <p:cSld name="Centered Text">
    <p:spTree>
      <p:nvGrpSpPr>
        <p:cNvPr id="1" name=""/>
        <p:cNvGrpSpPr/>
        <p:nvPr/>
      </p:nvGrpSpPr>
      <p:grpSpPr>
        <a:xfrm>
          <a:off x="0" y="0"/>
          <a:ext cx="0" cy="0"/>
          <a:chOff x="0" y="0"/>
          <a:chExt cx="0" cy="0"/>
        </a:xfrm>
      </p:grpSpPr>
      <p:sp>
        <p:nvSpPr>
          <p:cNvPr id="120" name="PlaceHolder 1"/>
          <p:cNvSpPr>
            <a:spLocks noGrp="1"/>
          </p:cNvSpPr>
          <p:nvPr>
            <p:ph type="subTitle"/>
          </p:nvPr>
        </p:nvSpPr>
        <p:spPr>
          <a:xfrm>
            <a:off x="685800" y="2130480"/>
            <a:ext cx="7772040" cy="6813360"/>
          </a:xfrm>
          <a:prstGeom prst="rect">
            <a:avLst/>
          </a:prstGeom>
        </p:spPr>
        <p:txBody>
          <a:bodyPr lIns="0" rIns="0" tIns="0" bIns="0" anchor="ctr"/>
          <a:p>
            <a:pPr algn="ctr"/>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type="twoObjAndObj" preserve="1">
  <p:cSld name="Title, 2 Content and Content">
    <p:spTree>
      <p:nvGrpSpPr>
        <p:cNvPr id="1" name=""/>
        <p:cNvGrpSpPr/>
        <p:nvPr/>
      </p:nvGrpSpPr>
      <p:grpSpPr>
        <a:xfrm>
          <a:off x="0" y="0"/>
          <a:ext cx="0" cy="0"/>
          <a:chOff x="0" y="0"/>
          <a:chExt cx="0" cy="0"/>
        </a:xfrm>
      </p:grpSpPr>
      <p:sp>
        <p:nvSpPr>
          <p:cNvPr id="121" name="PlaceHolder 1"/>
          <p:cNvSpPr>
            <a:spLocks noGrp="1"/>
          </p:cNvSpPr>
          <p:nvPr>
            <p:ph type="title"/>
          </p:nvPr>
        </p:nvSpPr>
        <p:spPr>
          <a:xfrm>
            <a:off x="685800" y="2130480"/>
            <a:ext cx="7772040" cy="1469880"/>
          </a:xfrm>
          <a:prstGeom prst="rect">
            <a:avLst/>
          </a:prstGeom>
        </p:spPr>
        <p:txBody>
          <a:bodyPr lIns="0" rIns="0" tIns="0" bIns="0" anchor="ctr"/>
          <a:p>
            <a:endParaRPr/>
          </a:p>
        </p:txBody>
      </p:sp>
      <p:sp>
        <p:nvSpPr>
          <p:cNvPr id="122" name="PlaceHolder 2"/>
          <p:cNvSpPr>
            <a:spLocks noGrp="1"/>
          </p:cNvSpPr>
          <p:nvPr>
            <p:ph type="body"/>
          </p:nvPr>
        </p:nvSpPr>
        <p:spPr>
          <a:xfrm>
            <a:off x="457200" y="1604520"/>
            <a:ext cx="4015800" cy="1896840"/>
          </a:xfrm>
          <a:prstGeom prst="rect">
            <a:avLst/>
          </a:prstGeom>
        </p:spPr>
        <p:txBody>
          <a:bodyPr lIns="0" rIns="0" tIns="0" bIns="0"/>
          <a:p>
            <a:endParaRPr/>
          </a:p>
        </p:txBody>
      </p:sp>
      <p:sp>
        <p:nvSpPr>
          <p:cNvPr id="123" name="PlaceHolder 3"/>
          <p:cNvSpPr>
            <a:spLocks noGrp="1"/>
          </p:cNvSpPr>
          <p:nvPr>
            <p:ph type="body"/>
          </p:nvPr>
        </p:nvSpPr>
        <p:spPr>
          <a:xfrm>
            <a:off x="457200" y="3682080"/>
            <a:ext cx="4015800" cy="1896840"/>
          </a:xfrm>
          <a:prstGeom prst="rect">
            <a:avLst/>
          </a:prstGeom>
        </p:spPr>
        <p:txBody>
          <a:bodyPr lIns="0" rIns="0" tIns="0" bIns="0"/>
          <a:p>
            <a:endParaRPr/>
          </a:p>
        </p:txBody>
      </p:sp>
      <p:sp>
        <p:nvSpPr>
          <p:cNvPr id="124" name="PlaceHolder 4"/>
          <p:cNvSpPr>
            <a:spLocks noGrp="1"/>
          </p:cNvSpPr>
          <p:nvPr>
            <p:ph type="body"/>
          </p:nvPr>
        </p:nvSpPr>
        <p:spPr>
          <a:xfrm>
            <a:off x="4674240" y="1604520"/>
            <a:ext cx="4015800" cy="3976920"/>
          </a:xfrm>
          <a:prstGeom prst="rect">
            <a:avLst/>
          </a:prstGeom>
        </p:spPr>
        <p:txBody>
          <a:bodyPr lIns="0" rIns="0" tIns="0" bIns="0"/>
          <a:p>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type="objAndTwoObj" preserve="1">
  <p:cSld name="Title Content and 2 Content">
    <p:spTree>
      <p:nvGrpSpPr>
        <p:cNvPr id="1" name=""/>
        <p:cNvGrpSpPr/>
        <p:nvPr/>
      </p:nvGrpSpPr>
      <p:grpSpPr>
        <a:xfrm>
          <a:off x="0" y="0"/>
          <a:ext cx="0" cy="0"/>
          <a:chOff x="0" y="0"/>
          <a:chExt cx="0" cy="0"/>
        </a:xfrm>
      </p:grpSpPr>
      <p:sp>
        <p:nvSpPr>
          <p:cNvPr id="125" name="PlaceHolder 1"/>
          <p:cNvSpPr>
            <a:spLocks noGrp="1"/>
          </p:cNvSpPr>
          <p:nvPr>
            <p:ph type="title"/>
          </p:nvPr>
        </p:nvSpPr>
        <p:spPr>
          <a:xfrm>
            <a:off x="685800" y="2130480"/>
            <a:ext cx="7772040" cy="1469880"/>
          </a:xfrm>
          <a:prstGeom prst="rect">
            <a:avLst/>
          </a:prstGeom>
        </p:spPr>
        <p:txBody>
          <a:bodyPr lIns="0" rIns="0" tIns="0" bIns="0" anchor="ctr"/>
          <a:p>
            <a:endParaRPr/>
          </a:p>
        </p:txBody>
      </p:sp>
      <p:sp>
        <p:nvSpPr>
          <p:cNvPr id="126" name="PlaceHolder 2"/>
          <p:cNvSpPr>
            <a:spLocks noGrp="1"/>
          </p:cNvSpPr>
          <p:nvPr>
            <p:ph type="body"/>
          </p:nvPr>
        </p:nvSpPr>
        <p:spPr>
          <a:xfrm>
            <a:off x="457200" y="1604520"/>
            <a:ext cx="4015800" cy="3976920"/>
          </a:xfrm>
          <a:prstGeom prst="rect">
            <a:avLst/>
          </a:prstGeom>
        </p:spPr>
        <p:txBody>
          <a:bodyPr lIns="0" rIns="0" tIns="0" bIns="0"/>
          <a:p>
            <a:endParaRPr/>
          </a:p>
        </p:txBody>
      </p:sp>
      <p:sp>
        <p:nvSpPr>
          <p:cNvPr id="127" name="PlaceHolder 3"/>
          <p:cNvSpPr>
            <a:spLocks noGrp="1"/>
          </p:cNvSpPr>
          <p:nvPr>
            <p:ph type="body"/>
          </p:nvPr>
        </p:nvSpPr>
        <p:spPr>
          <a:xfrm>
            <a:off x="4674240" y="1604520"/>
            <a:ext cx="4015800" cy="1896840"/>
          </a:xfrm>
          <a:prstGeom prst="rect">
            <a:avLst/>
          </a:prstGeom>
        </p:spPr>
        <p:txBody>
          <a:bodyPr lIns="0" rIns="0" tIns="0" bIns="0"/>
          <a:p>
            <a:endParaRPr/>
          </a:p>
        </p:txBody>
      </p:sp>
      <p:sp>
        <p:nvSpPr>
          <p:cNvPr id="128" name="PlaceHolder 4"/>
          <p:cNvSpPr>
            <a:spLocks noGrp="1"/>
          </p:cNvSpPr>
          <p:nvPr>
            <p:ph type="body"/>
          </p:nvPr>
        </p:nvSpPr>
        <p:spPr>
          <a:xfrm>
            <a:off x="4674240" y="3682080"/>
            <a:ext cx="4015800" cy="1896840"/>
          </a:xfrm>
          <a:prstGeom prst="rect">
            <a:avLst/>
          </a:prstGeom>
        </p:spPr>
        <p:txBody>
          <a:bodyPr lIns="0" rIns="0" tIns="0" bIns="0"/>
          <a:p>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type="twoObjOverTx" preserve="1">
  <p:cSld name="Title, 2 Content over Content">
    <p:spTree>
      <p:nvGrpSpPr>
        <p:cNvPr id="1" name=""/>
        <p:cNvGrpSpPr/>
        <p:nvPr/>
      </p:nvGrpSpPr>
      <p:grpSpPr>
        <a:xfrm>
          <a:off x="0" y="0"/>
          <a:ext cx="0" cy="0"/>
          <a:chOff x="0" y="0"/>
          <a:chExt cx="0" cy="0"/>
        </a:xfrm>
      </p:grpSpPr>
      <p:sp>
        <p:nvSpPr>
          <p:cNvPr id="129" name="PlaceHolder 1"/>
          <p:cNvSpPr>
            <a:spLocks noGrp="1"/>
          </p:cNvSpPr>
          <p:nvPr>
            <p:ph type="title"/>
          </p:nvPr>
        </p:nvSpPr>
        <p:spPr>
          <a:xfrm>
            <a:off x="685800" y="2130480"/>
            <a:ext cx="7772040" cy="1469880"/>
          </a:xfrm>
          <a:prstGeom prst="rect">
            <a:avLst/>
          </a:prstGeom>
        </p:spPr>
        <p:txBody>
          <a:bodyPr lIns="0" rIns="0" tIns="0" bIns="0" anchor="ctr"/>
          <a:p>
            <a:endParaRPr/>
          </a:p>
        </p:txBody>
      </p:sp>
      <p:sp>
        <p:nvSpPr>
          <p:cNvPr id="130" name="PlaceHolder 2"/>
          <p:cNvSpPr>
            <a:spLocks noGrp="1"/>
          </p:cNvSpPr>
          <p:nvPr>
            <p:ph type="body"/>
          </p:nvPr>
        </p:nvSpPr>
        <p:spPr>
          <a:xfrm>
            <a:off x="457200" y="1604520"/>
            <a:ext cx="4015800" cy="1896840"/>
          </a:xfrm>
          <a:prstGeom prst="rect">
            <a:avLst/>
          </a:prstGeom>
        </p:spPr>
        <p:txBody>
          <a:bodyPr lIns="0" rIns="0" tIns="0" bIns="0"/>
          <a:p>
            <a:endParaRPr/>
          </a:p>
        </p:txBody>
      </p:sp>
      <p:sp>
        <p:nvSpPr>
          <p:cNvPr id="131" name="PlaceHolder 3"/>
          <p:cNvSpPr>
            <a:spLocks noGrp="1"/>
          </p:cNvSpPr>
          <p:nvPr>
            <p:ph type="body"/>
          </p:nvPr>
        </p:nvSpPr>
        <p:spPr>
          <a:xfrm>
            <a:off x="4674240" y="1604520"/>
            <a:ext cx="4015800" cy="1896840"/>
          </a:xfrm>
          <a:prstGeom prst="rect">
            <a:avLst/>
          </a:prstGeom>
        </p:spPr>
        <p:txBody>
          <a:bodyPr lIns="0" rIns="0" tIns="0" bIns="0"/>
          <a:p>
            <a:endParaRPr/>
          </a:p>
        </p:txBody>
      </p:sp>
      <p:sp>
        <p:nvSpPr>
          <p:cNvPr id="132" name="PlaceHolder 4"/>
          <p:cNvSpPr>
            <a:spLocks noGrp="1"/>
          </p:cNvSpPr>
          <p:nvPr>
            <p:ph type="body"/>
          </p:nvPr>
        </p:nvSpPr>
        <p:spPr>
          <a:xfrm>
            <a:off x="457200" y="3682080"/>
            <a:ext cx="8229240" cy="1896840"/>
          </a:xfrm>
          <a:prstGeom prst="rect">
            <a:avLst/>
          </a:prstGeom>
        </p:spPr>
        <p:txBody>
          <a:bodyPr lIns="0" rIns="0" tIns="0" bIns="0"/>
          <a:p>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type="objOverTx" preserve="1">
  <p:cSld name="Title, Content over Content">
    <p:spTree>
      <p:nvGrpSpPr>
        <p:cNvPr id="1" name=""/>
        <p:cNvGrpSpPr/>
        <p:nvPr/>
      </p:nvGrpSpPr>
      <p:grpSpPr>
        <a:xfrm>
          <a:off x="0" y="0"/>
          <a:ext cx="0" cy="0"/>
          <a:chOff x="0" y="0"/>
          <a:chExt cx="0" cy="0"/>
        </a:xfrm>
      </p:grpSpPr>
      <p:sp>
        <p:nvSpPr>
          <p:cNvPr id="133" name="PlaceHolder 1"/>
          <p:cNvSpPr>
            <a:spLocks noGrp="1"/>
          </p:cNvSpPr>
          <p:nvPr>
            <p:ph type="title"/>
          </p:nvPr>
        </p:nvSpPr>
        <p:spPr>
          <a:xfrm>
            <a:off x="685800" y="2130480"/>
            <a:ext cx="7772040" cy="1469880"/>
          </a:xfrm>
          <a:prstGeom prst="rect">
            <a:avLst/>
          </a:prstGeom>
        </p:spPr>
        <p:txBody>
          <a:bodyPr lIns="0" rIns="0" tIns="0" bIns="0" anchor="ctr"/>
          <a:p>
            <a:endParaRPr/>
          </a:p>
        </p:txBody>
      </p:sp>
      <p:sp>
        <p:nvSpPr>
          <p:cNvPr id="134" name="PlaceHolder 2"/>
          <p:cNvSpPr>
            <a:spLocks noGrp="1"/>
          </p:cNvSpPr>
          <p:nvPr>
            <p:ph type="body"/>
          </p:nvPr>
        </p:nvSpPr>
        <p:spPr>
          <a:xfrm>
            <a:off x="457200" y="1604520"/>
            <a:ext cx="8229240" cy="1896840"/>
          </a:xfrm>
          <a:prstGeom prst="rect">
            <a:avLst/>
          </a:prstGeom>
        </p:spPr>
        <p:txBody>
          <a:bodyPr lIns="0" rIns="0" tIns="0" bIns="0"/>
          <a:p>
            <a:endParaRPr/>
          </a:p>
        </p:txBody>
      </p:sp>
      <p:sp>
        <p:nvSpPr>
          <p:cNvPr id="135" name="PlaceHolder 3"/>
          <p:cNvSpPr>
            <a:spLocks noGrp="1"/>
          </p:cNvSpPr>
          <p:nvPr>
            <p:ph type="body"/>
          </p:nvPr>
        </p:nvSpPr>
        <p:spPr>
          <a:xfrm>
            <a:off x="457200" y="3682080"/>
            <a:ext cx="8229240" cy="1896840"/>
          </a:xfrm>
          <a:prstGeom prst="rect">
            <a:avLst/>
          </a:prstGeom>
        </p:spPr>
        <p:txBody>
          <a:bodyPr lIns="0" rIns="0" tIns="0" bIns="0"/>
          <a:p>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type="fourObj" preserve="1">
  <p:cSld name="Title, 4 Content">
    <p:spTree>
      <p:nvGrpSpPr>
        <p:cNvPr id="1" name=""/>
        <p:cNvGrpSpPr/>
        <p:nvPr/>
      </p:nvGrpSpPr>
      <p:grpSpPr>
        <a:xfrm>
          <a:off x="0" y="0"/>
          <a:ext cx="0" cy="0"/>
          <a:chOff x="0" y="0"/>
          <a:chExt cx="0" cy="0"/>
        </a:xfrm>
      </p:grpSpPr>
      <p:sp>
        <p:nvSpPr>
          <p:cNvPr id="136" name="PlaceHolder 1"/>
          <p:cNvSpPr>
            <a:spLocks noGrp="1"/>
          </p:cNvSpPr>
          <p:nvPr>
            <p:ph type="title"/>
          </p:nvPr>
        </p:nvSpPr>
        <p:spPr>
          <a:xfrm>
            <a:off x="685800" y="2130480"/>
            <a:ext cx="7772040" cy="1469880"/>
          </a:xfrm>
          <a:prstGeom prst="rect">
            <a:avLst/>
          </a:prstGeom>
        </p:spPr>
        <p:txBody>
          <a:bodyPr lIns="0" rIns="0" tIns="0" bIns="0" anchor="ctr"/>
          <a:p>
            <a:endParaRPr/>
          </a:p>
        </p:txBody>
      </p:sp>
      <p:sp>
        <p:nvSpPr>
          <p:cNvPr id="137" name="PlaceHolder 2"/>
          <p:cNvSpPr>
            <a:spLocks noGrp="1"/>
          </p:cNvSpPr>
          <p:nvPr>
            <p:ph type="body"/>
          </p:nvPr>
        </p:nvSpPr>
        <p:spPr>
          <a:xfrm>
            <a:off x="457200" y="1604520"/>
            <a:ext cx="4015800" cy="1896840"/>
          </a:xfrm>
          <a:prstGeom prst="rect">
            <a:avLst/>
          </a:prstGeom>
        </p:spPr>
        <p:txBody>
          <a:bodyPr lIns="0" rIns="0" tIns="0" bIns="0"/>
          <a:p>
            <a:endParaRPr/>
          </a:p>
        </p:txBody>
      </p:sp>
      <p:sp>
        <p:nvSpPr>
          <p:cNvPr id="138" name="PlaceHolder 3"/>
          <p:cNvSpPr>
            <a:spLocks noGrp="1"/>
          </p:cNvSpPr>
          <p:nvPr>
            <p:ph type="body"/>
          </p:nvPr>
        </p:nvSpPr>
        <p:spPr>
          <a:xfrm>
            <a:off x="4674240" y="1604520"/>
            <a:ext cx="4015800" cy="1896840"/>
          </a:xfrm>
          <a:prstGeom prst="rect">
            <a:avLst/>
          </a:prstGeom>
        </p:spPr>
        <p:txBody>
          <a:bodyPr lIns="0" rIns="0" tIns="0" bIns="0"/>
          <a:p>
            <a:endParaRPr/>
          </a:p>
        </p:txBody>
      </p:sp>
      <p:sp>
        <p:nvSpPr>
          <p:cNvPr id="139" name="PlaceHolder 4"/>
          <p:cNvSpPr>
            <a:spLocks noGrp="1"/>
          </p:cNvSpPr>
          <p:nvPr>
            <p:ph type="body"/>
          </p:nvPr>
        </p:nvSpPr>
        <p:spPr>
          <a:xfrm>
            <a:off x="4674240" y="3682080"/>
            <a:ext cx="4015800" cy="1896840"/>
          </a:xfrm>
          <a:prstGeom prst="rect">
            <a:avLst/>
          </a:prstGeom>
        </p:spPr>
        <p:txBody>
          <a:bodyPr lIns="0" rIns="0" tIns="0" bIns="0"/>
          <a:p>
            <a:endParaRPr/>
          </a:p>
        </p:txBody>
      </p:sp>
      <p:sp>
        <p:nvSpPr>
          <p:cNvPr id="140" name="PlaceHolder 5"/>
          <p:cNvSpPr>
            <a:spLocks noGrp="1"/>
          </p:cNvSpPr>
          <p:nvPr>
            <p:ph type="body"/>
          </p:nvPr>
        </p:nvSpPr>
        <p:spPr>
          <a:xfrm>
            <a:off x="457200" y="3682080"/>
            <a:ext cx="4015800" cy="1896840"/>
          </a:xfrm>
          <a:prstGeom prst="rect">
            <a:avLst/>
          </a:prstGeom>
        </p:spPr>
        <p:txBody>
          <a:bodyPr lIns="0" rIns="0" tIns="0" bIns="0"/>
          <a:p>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type="blank" preserve="1">
  <p:cSld name="Title, 6 Content">
    <p:spTree>
      <p:nvGrpSpPr>
        <p:cNvPr id="1" name=""/>
        <p:cNvGrpSpPr/>
        <p:nvPr/>
      </p:nvGrpSpPr>
      <p:grpSpPr>
        <a:xfrm>
          <a:off x="0" y="0"/>
          <a:ext cx="0" cy="0"/>
          <a:chOff x="0" y="0"/>
          <a:chExt cx="0" cy="0"/>
        </a:xfrm>
      </p:grpSpPr>
      <p:sp>
        <p:nvSpPr>
          <p:cNvPr id="141" name="PlaceHolder 1"/>
          <p:cNvSpPr>
            <a:spLocks noGrp="1"/>
          </p:cNvSpPr>
          <p:nvPr>
            <p:ph type="title"/>
          </p:nvPr>
        </p:nvSpPr>
        <p:spPr>
          <a:xfrm>
            <a:off x="685800" y="2130480"/>
            <a:ext cx="7772040" cy="1469880"/>
          </a:xfrm>
          <a:prstGeom prst="rect">
            <a:avLst/>
          </a:prstGeom>
        </p:spPr>
        <p:txBody>
          <a:bodyPr lIns="0" rIns="0" tIns="0" bIns="0" anchor="ctr"/>
          <a:p>
            <a:endParaRPr/>
          </a:p>
        </p:txBody>
      </p:sp>
      <p:sp>
        <p:nvSpPr>
          <p:cNvPr id="142" name="PlaceHolder 2"/>
          <p:cNvSpPr>
            <a:spLocks noGrp="1"/>
          </p:cNvSpPr>
          <p:nvPr>
            <p:ph type="body"/>
          </p:nvPr>
        </p:nvSpPr>
        <p:spPr>
          <a:xfrm>
            <a:off x="457200" y="1604520"/>
            <a:ext cx="8229240" cy="3976920"/>
          </a:xfrm>
          <a:prstGeom prst="rect">
            <a:avLst/>
          </a:prstGeom>
        </p:spPr>
        <p:txBody>
          <a:bodyPr lIns="0" rIns="0" tIns="0" bIns="0"/>
          <a:p>
            <a:endParaRPr/>
          </a:p>
        </p:txBody>
      </p:sp>
      <p:sp>
        <p:nvSpPr>
          <p:cNvPr id="143" name="PlaceHolder 3"/>
          <p:cNvSpPr>
            <a:spLocks noGrp="1"/>
          </p:cNvSpPr>
          <p:nvPr>
            <p:ph type="body"/>
          </p:nvPr>
        </p:nvSpPr>
        <p:spPr>
          <a:xfrm>
            <a:off x="457200" y="1604520"/>
            <a:ext cx="8229240" cy="3976920"/>
          </a:xfrm>
          <a:prstGeom prst="rect">
            <a:avLst/>
          </a:prstGeom>
        </p:spPr>
        <p:txBody>
          <a:bodyPr lIns="0" rIns="0" tIns="0" bIns="0"/>
          <a:p>
            <a:endParaRPr/>
          </a:p>
        </p:txBody>
      </p:sp>
      <p:pic>
        <p:nvPicPr>
          <p:cNvPr id="144" name="" descr=""/>
          <p:cNvPicPr/>
          <p:nvPr/>
        </p:nvPicPr>
        <p:blipFill>
          <a:blip r:embed="rId2"/>
          <a:stretch>
            <a:fillRect/>
          </a:stretch>
        </p:blipFill>
        <p:spPr>
          <a:xfrm>
            <a:off x="2079360" y="1604160"/>
            <a:ext cx="4984200" cy="3976920"/>
          </a:xfrm>
          <a:prstGeom prst="rect">
            <a:avLst/>
          </a:prstGeom>
          <a:ln>
            <a:noFill/>
          </a:ln>
        </p:spPr>
      </p:pic>
      <p:pic>
        <p:nvPicPr>
          <p:cNvPr id="145" name="" descr=""/>
          <p:cNvPicPr/>
          <p:nvPr/>
        </p:nvPicPr>
        <p:blipFill>
          <a:blip r:embed="rId3"/>
          <a:stretch>
            <a:fillRect/>
          </a:stretch>
        </p:blipFill>
        <p:spPr>
          <a:xfrm>
            <a:off x="2079360" y="1604160"/>
            <a:ext cx="4984200" cy="3976920"/>
          </a:xfrm>
          <a:prstGeom prst="rect">
            <a:avLst/>
          </a:prstGeom>
          <a:ln>
            <a:noFill/>
          </a:ln>
        </p:spPr>
      </p:pic>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type="tx" preserve="1">
  <p:cSld name="Title Slide">
    <p:spTree>
      <p:nvGrpSpPr>
        <p:cNvPr id="1" name=""/>
        <p:cNvGrpSpPr/>
        <p:nvPr/>
      </p:nvGrpSpPr>
      <p:grpSpPr>
        <a:xfrm>
          <a:off x="0" y="0"/>
          <a:ext cx="0" cy="0"/>
          <a:chOff x="0" y="0"/>
          <a:chExt cx="0" cy="0"/>
        </a:xfrm>
      </p:grpSpPr>
      <p:sp>
        <p:nvSpPr>
          <p:cNvPr id="159" name="PlaceHolder 1"/>
          <p:cNvSpPr>
            <a:spLocks noGrp="1"/>
          </p:cNvSpPr>
          <p:nvPr>
            <p:ph type="title"/>
          </p:nvPr>
        </p:nvSpPr>
        <p:spPr>
          <a:xfrm>
            <a:off x="685800" y="2130480"/>
            <a:ext cx="7772040" cy="1469880"/>
          </a:xfrm>
          <a:prstGeom prst="rect">
            <a:avLst/>
          </a:prstGeom>
        </p:spPr>
        <p:txBody>
          <a:bodyPr lIns="0" rIns="0" tIns="0" bIns="0" anchor="ctr"/>
          <a:p>
            <a:endParaRPr/>
          </a:p>
        </p:txBody>
      </p:sp>
      <p:sp>
        <p:nvSpPr>
          <p:cNvPr id="160" name="PlaceHolder 2"/>
          <p:cNvSpPr>
            <a:spLocks noGrp="1"/>
          </p:cNvSpPr>
          <p:nvPr>
            <p:ph type="subTitle"/>
          </p:nvPr>
        </p:nvSpPr>
        <p:spPr>
          <a:xfrm>
            <a:off x="457200" y="1604520"/>
            <a:ext cx="8229240" cy="3977280"/>
          </a:xfrm>
          <a:prstGeom prst="rect">
            <a:avLst/>
          </a:prstGeom>
        </p:spPr>
        <p:txBody>
          <a:bodyPr lIns="0" rIns="0" tIns="0" bIns="0" anchor="ctr"/>
          <a:p>
            <a:pPr algn="ctr"/>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type="obj" preserve="1">
  <p:cSld name="Title, Content">
    <p:spTree>
      <p:nvGrpSpPr>
        <p:cNvPr id="1" name=""/>
        <p:cNvGrpSpPr/>
        <p:nvPr/>
      </p:nvGrpSpPr>
      <p:grpSpPr>
        <a:xfrm>
          <a:off x="0" y="0"/>
          <a:ext cx="0" cy="0"/>
          <a:chOff x="0" y="0"/>
          <a:chExt cx="0" cy="0"/>
        </a:xfrm>
      </p:grpSpPr>
      <p:sp>
        <p:nvSpPr>
          <p:cNvPr id="161" name="PlaceHolder 1"/>
          <p:cNvSpPr>
            <a:spLocks noGrp="1"/>
          </p:cNvSpPr>
          <p:nvPr>
            <p:ph type="title"/>
          </p:nvPr>
        </p:nvSpPr>
        <p:spPr>
          <a:xfrm>
            <a:off x="685800" y="2130480"/>
            <a:ext cx="7772040" cy="1469880"/>
          </a:xfrm>
          <a:prstGeom prst="rect">
            <a:avLst/>
          </a:prstGeom>
        </p:spPr>
        <p:txBody>
          <a:bodyPr lIns="0" rIns="0" tIns="0" bIns="0" anchor="ctr"/>
          <a:p>
            <a:endParaRPr/>
          </a:p>
        </p:txBody>
      </p:sp>
      <p:sp>
        <p:nvSpPr>
          <p:cNvPr id="162" name="PlaceHolder 2"/>
          <p:cNvSpPr>
            <a:spLocks noGrp="1"/>
          </p:cNvSpPr>
          <p:nvPr>
            <p:ph type="body"/>
          </p:nvPr>
        </p:nvSpPr>
        <p:spPr>
          <a:xfrm>
            <a:off x="457200" y="1604520"/>
            <a:ext cx="8229240" cy="3976920"/>
          </a:xfrm>
          <a:prstGeom prst="rect">
            <a:avLst/>
          </a:prstGeom>
        </p:spPr>
        <p:txBody>
          <a:bodyPr lIns="0" rIns="0" tIns="0" bIns="0"/>
          <a:p>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type="twoObj" preserve="1">
  <p:cSld name="Title, 2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685800" y="2130480"/>
            <a:ext cx="7772040" cy="1469880"/>
          </a:xfrm>
          <a:prstGeom prst="rect">
            <a:avLst/>
          </a:prstGeom>
        </p:spPr>
        <p:txBody>
          <a:bodyPr lIns="0" rIns="0" tIns="0" bIns="0" anchor="ctr"/>
          <a:p>
            <a:endParaRPr/>
          </a:p>
        </p:txBody>
      </p:sp>
      <p:sp>
        <p:nvSpPr>
          <p:cNvPr id="23" name="PlaceHolder 2"/>
          <p:cNvSpPr>
            <a:spLocks noGrp="1"/>
          </p:cNvSpPr>
          <p:nvPr>
            <p:ph type="body"/>
          </p:nvPr>
        </p:nvSpPr>
        <p:spPr>
          <a:xfrm>
            <a:off x="457200" y="1604520"/>
            <a:ext cx="4015800" cy="3976920"/>
          </a:xfrm>
          <a:prstGeom prst="rect">
            <a:avLst/>
          </a:prstGeom>
        </p:spPr>
        <p:txBody>
          <a:bodyPr lIns="0" rIns="0" tIns="0" bIns="0"/>
          <a:p>
            <a:endParaRPr/>
          </a:p>
        </p:txBody>
      </p:sp>
      <p:sp>
        <p:nvSpPr>
          <p:cNvPr id="24" name="PlaceHolder 3"/>
          <p:cNvSpPr>
            <a:spLocks noGrp="1"/>
          </p:cNvSpPr>
          <p:nvPr>
            <p:ph type="body"/>
          </p:nvPr>
        </p:nvSpPr>
        <p:spPr>
          <a:xfrm>
            <a:off x="4674240" y="1604520"/>
            <a:ext cx="4015800" cy="3976920"/>
          </a:xfrm>
          <a:prstGeom prst="rect">
            <a:avLst/>
          </a:prstGeom>
        </p:spPr>
        <p:txBody>
          <a:bodyPr lIns="0" rIns="0" tIns="0" bIns="0"/>
          <a:p>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type="twoObj" preserve="1">
  <p:cSld name="Title, 2 Content">
    <p:spTree>
      <p:nvGrpSpPr>
        <p:cNvPr id="1" name=""/>
        <p:cNvGrpSpPr/>
        <p:nvPr/>
      </p:nvGrpSpPr>
      <p:grpSpPr>
        <a:xfrm>
          <a:off x="0" y="0"/>
          <a:ext cx="0" cy="0"/>
          <a:chOff x="0" y="0"/>
          <a:chExt cx="0" cy="0"/>
        </a:xfrm>
      </p:grpSpPr>
      <p:sp>
        <p:nvSpPr>
          <p:cNvPr id="163" name="PlaceHolder 1"/>
          <p:cNvSpPr>
            <a:spLocks noGrp="1"/>
          </p:cNvSpPr>
          <p:nvPr>
            <p:ph type="title"/>
          </p:nvPr>
        </p:nvSpPr>
        <p:spPr>
          <a:xfrm>
            <a:off x="685800" y="2130480"/>
            <a:ext cx="7772040" cy="1469880"/>
          </a:xfrm>
          <a:prstGeom prst="rect">
            <a:avLst/>
          </a:prstGeom>
        </p:spPr>
        <p:txBody>
          <a:bodyPr lIns="0" rIns="0" tIns="0" bIns="0" anchor="ctr"/>
          <a:p>
            <a:endParaRPr/>
          </a:p>
        </p:txBody>
      </p:sp>
      <p:sp>
        <p:nvSpPr>
          <p:cNvPr id="164" name="PlaceHolder 2"/>
          <p:cNvSpPr>
            <a:spLocks noGrp="1"/>
          </p:cNvSpPr>
          <p:nvPr>
            <p:ph type="body"/>
          </p:nvPr>
        </p:nvSpPr>
        <p:spPr>
          <a:xfrm>
            <a:off x="457200" y="1604520"/>
            <a:ext cx="4015800" cy="3976920"/>
          </a:xfrm>
          <a:prstGeom prst="rect">
            <a:avLst/>
          </a:prstGeom>
        </p:spPr>
        <p:txBody>
          <a:bodyPr lIns="0" rIns="0" tIns="0" bIns="0"/>
          <a:p>
            <a:endParaRPr/>
          </a:p>
        </p:txBody>
      </p:sp>
      <p:sp>
        <p:nvSpPr>
          <p:cNvPr id="165" name="PlaceHolder 3"/>
          <p:cNvSpPr>
            <a:spLocks noGrp="1"/>
          </p:cNvSpPr>
          <p:nvPr>
            <p:ph type="body"/>
          </p:nvPr>
        </p:nvSpPr>
        <p:spPr>
          <a:xfrm>
            <a:off x="4674240" y="1604520"/>
            <a:ext cx="4015800" cy="3976920"/>
          </a:xfrm>
          <a:prstGeom prst="rect">
            <a:avLst/>
          </a:prstGeom>
        </p:spPr>
        <p:txBody>
          <a:bodyPr lIns="0" rIns="0" tIns="0" bIns="0"/>
          <a:p>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type="titleOnly" preserve="1">
  <p:cSld name="Title Only">
    <p:spTree>
      <p:nvGrpSpPr>
        <p:cNvPr id="1" name=""/>
        <p:cNvGrpSpPr/>
        <p:nvPr/>
      </p:nvGrpSpPr>
      <p:grpSpPr>
        <a:xfrm>
          <a:off x="0" y="0"/>
          <a:ext cx="0" cy="0"/>
          <a:chOff x="0" y="0"/>
          <a:chExt cx="0" cy="0"/>
        </a:xfrm>
      </p:grpSpPr>
      <p:sp>
        <p:nvSpPr>
          <p:cNvPr id="166" name="PlaceHolder 1"/>
          <p:cNvSpPr>
            <a:spLocks noGrp="1"/>
          </p:cNvSpPr>
          <p:nvPr>
            <p:ph type="title"/>
          </p:nvPr>
        </p:nvSpPr>
        <p:spPr>
          <a:xfrm>
            <a:off x="685800" y="2130480"/>
            <a:ext cx="7772040" cy="1469880"/>
          </a:xfrm>
          <a:prstGeom prst="rect">
            <a:avLst/>
          </a:prstGeom>
        </p:spPr>
        <p:txBody>
          <a:bodyPr lIns="0" rIns="0" tIns="0" bIns="0" anchor="ctr"/>
          <a:p>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type="objOnly" preserve="1">
  <p:cSld name="Centered Text">
    <p:spTree>
      <p:nvGrpSpPr>
        <p:cNvPr id="1" name=""/>
        <p:cNvGrpSpPr/>
        <p:nvPr/>
      </p:nvGrpSpPr>
      <p:grpSpPr>
        <a:xfrm>
          <a:off x="0" y="0"/>
          <a:ext cx="0" cy="0"/>
          <a:chOff x="0" y="0"/>
          <a:chExt cx="0" cy="0"/>
        </a:xfrm>
      </p:grpSpPr>
      <p:sp>
        <p:nvSpPr>
          <p:cNvPr id="167" name="PlaceHolder 1"/>
          <p:cNvSpPr>
            <a:spLocks noGrp="1"/>
          </p:cNvSpPr>
          <p:nvPr>
            <p:ph type="subTitle"/>
          </p:nvPr>
        </p:nvSpPr>
        <p:spPr>
          <a:xfrm>
            <a:off x="685800" y="2130480"/>
            <a:ext cx="7772040" cy="6813360"/>
          </a:xfrm>
          <a:prstGeom prst="rect">
            <a:avLst/>
          </a:prstGeom>
        </p:spPr>
        <p:txBody>
          <a:bodyPr lIns="0" rIns="0" tIns="0" bIns="0" anchor="ctr"/>
          <a:p>
            <a:pPr algn="ctr"/>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type="twoObjAndObj" preserve="1">
  <p:cSld name="Title, 2 Content and Content">
    <p:spTree>
      <p:nvGrpSpPr>
        <p:cNvPr id="1" name=""/>
        <p:cNvGrpSpPr/>
        <p:nvPr/>
      </p:nvGrpSpPr>
      <p:grpSpPr>
        <a:xfrm>
          <a:off x="0" y="0"/>
          <a:ext cx="0" cy="0"/>
          <a:chOff x="0" y="0"/>
          <a:chExt cx="0" cy="0"/>
        </a:xfrm>
      </p:grpSpPr>
      <p:sp>
        <p:nvSpPr>
          <p:cNvPr id="168" name="PlaceHolder 1"/>
          <p:cNvSpPr>
            <a:spLocks noGrp="1"/>
          </p:cNvSpPr>
          <p:nvPr>
            <p:ph type="title"/>
          </p:nvPr>
        </p:nvSpPr>
        <p:spPr>
          <a:xfrm>
            <a:off x="685800" y="2130480"/>
            <a:ext cx="7772040" cy="1469880"/>
          </a:xfrm>
          <a:prstGeom prst="rect">
            <a:avLst/>
          </a:prstGeom>
        </p:spPr>
        <p:txBody>
          <a:bodyPr lIns="0" rIns="0" tIns="0" bIns="0" anchor="ctr"/>
          <a:p>
            <a:endParaRPr/>
          </a:p>
        </p:txBody>
      </p:sp>
      <p:sp>
        <p:nvSpPr>
          <p:cNvPr id="169" name="PlaceHolder 2"/>
          <p:cNvSpPr>
            <a:spLocks noGrp="1"/>
          </p:cNvSpPr>
          <p:nvPr>
            <p:ph type="body"/>
          </p:nvPr>
        </p:nvSpPr>
        <p:spPr>
          <a:xfrm>
            <a:off x="457200" y="1604520"/>
            <a:ext cx="4015800" cy="1896840"/>
          </a:xfrm>
          <a:prstGeom prst="rect">
            <a:avLst/>
          </a:prstGeom>
        </p:spPr>
        <p:txBody>
          <a:bodyPr lIns="0" rIns="0" tIns="0" bIns="0"/>
          <a:p>
            <a:endParaRPr/>
          </a:p>
        </p:txBody>
      </p:sp>
      <p:sp>
        <p:nvSpPr>
          <p:cNvPr id="170" name="PlaceHolder 3"/>
          <p:cNvSpPr>
            <a:spLocks noGrp="1"/>
          </p:cNvSpPr>
          <p:nvPr>
            <p:ph type="body"/>
          </p:nvPr>
        </p:nvSpPr>
        <p:spPr>
          <a:xfrm>
            <a:off x="457200" y="3682080"/>
            <a:ext cx="4015800" cy="1896840"/>
          </a:xfrm>
          <a:prstGeom prst="rect">
            <a:avLst/>
          </a:prstGeom>
        </p:spPr>
        <p:txBody>
          <a:bodyPr lIns="0" rIns="0" tIns="0" bIns="0"/>
          <a:p>
            <a:endParaRPr/>
          </a:p>
        </p:txBody>
      </p:sp>
      <p:sp>
        <p:nvSpPr>
          <p:cNvPr id="171" name="PlaceHolder 4"/>
          <p:cNvSpPr>
            <a:spLocks noGrp="1"/>
          </p:cNvSpPr>
          <p:nvPr>
            <p:ph type="body"/>
          </p:nvPr>
        </p:nvSpPr>
        <p:spPr>
          <a:xfrm>
            <a:off x="4674240" y="1604520"/>
            <a:ext cx="4015800" cy="3976920"/>
          </a:xfrm>
          <a:prstGeom prst="rect">
            <a:avLst/>
          </a:prstGeom>
        </p:spPr>
        <p:txBody>
          <a:bodyPr lIns="0" rIns="0" tIns="0" bIns="0"/>
          <a:p>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type="objAndTwoObj" preserve="1">
  <p:cSld name="Title Content and 2 Content">
    <p:spTree>
      <p:nvGrpSpPr>
        <p:cNvPr id="1" name=""/>
        <p:cNvGrpSpPr/>
        <p:nvPr/>
      </p:nvGrpSpPr>
      <p:grpSpPr>
        <a:xfrm>
          <a:off x="0" y="0"/>
          <a:ext cx="0" cy="0"/>
          <a:chOff x="0" y="0"/>
          <a:chExt cx="0" cy="0"/>
        </a:xfrm>
      </p:grpSpPr>
      <p:sp>
        <p:nvSpPr>
          <p:cNvPr id="172" name="PlaceHolder 1"/>
          <p:cNvSpPr>
            <a:spLocks noGrp="1"/>
          </p:cNvSpPr>
          <p:nvPr>
            <p:ph type="title"/>
          </p:nvPr>
        </p:nvSpPr>
        <p:spPr>
          <a:xfrm>
            <a:off x="685800" y="2130480"/>
            <a:ext cx="7772040" cy="1469880"/>
          </a:xfrm>
          <a:prstGeom prst="rect">
            <a:avLst/>
          </a:prstGeom>
        </p:spPr>
        <p:txBody>
          <a:bodyPr lIns="0" rIns="0" tIns="0" bIns="0" anchor="ctr"/>
          <a:p>
            <a:endParaRPr/>
          </a:p>
        </p:txBody>
      </p:sp>
      <p:sp>
        <p:nvSpPr>
          <p:cNvPr id="173" name="PlaceHolder 2"/>
          <p:cNvSpPr>
            <a:spLocks noGrp="1"/>
          </p:cNvSpPr>
          <p:nvPr>
            <p:ph type="body"/>
          </p:nvPr>
        </p:nvSpPr>
        <p:spPr>
          <a:xfrm>
            <a:off x="457200" y="1604520"/>
            <a:ext cx="4015800" cy="3976920"/>
          </a:xfrm>
          <a:prstGeom prst="rect">
            <a:avLst/>
          </a:prstGeom>
        </p:spPr>
        <p:txBody>
          <a:bodyPr lIns="0" rIns="0" tIns="0" bIns="0"/>
          <a:p>
            <a:endParaRPr/>
          </a:p>
        </p:txBody>
      </p:sp>
      <p:sp>
        <p:nvSpPr>
          <p:cNvPr id="174" name="PlaceHolder 3"/>
          <p:cNvSpPr>
            <a:spLocks noGrp="1"/>
          </p:cNvSpPr>
          <p:nvPr>
            <p:ph type="body"/>
          </p:nvPr>
        </p:nvSpPr>
        <p:spPr>
          <a:xfrm>
            <a:off x="4674240" y="1604520"/>
            <a:ext cx="4015800" cy="1896840"/>
          </a:xfrm>
          <a:prstGeom prst="rect">
            <a:avLst/>
          </a:prstGeom>
        </p:spPr>
        <p:txBody>
          <a:bodyPr lIns="0" rIns="0" tIns="0" bIns="0"/>
          <a:p>
            <a:endParaRPr/>
          </a:p>
        </p:txBody>
      </p:sp>
      <p:sp>
        <p:nvSpPr>
          <p:cNvPr id="175" name="PlaceHolder 4"/>
          <p:cNvSpPr>
            <a:spLocks noGrp="1"/>
          </p:cNvSpPr>
          <p:nvPr>
            <p:ph type="body"/>
          </p:nvPr>
        </p:nvSpPr>
        <p:spPr>
          <a:xfrm>
            <a:off x="4674240" y="3682080"/>
            <a:ext cx="4015800" cy="1896840"/>
          </a:xfrm>
          <a:prstGeom prst="rect">
            <a:avLst/>
          </a:prstGeom>
        </p:spPr>
        <p:txBody>
          <a:bodyPr lIns="0" rIns="0" tIns="0" bIns="0"/>
          <a:p>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type="twoObjOverTx" preserve="1">
  <p:cSld name="Title, 2 Content over Content">
    <p:spTree>
      <p:nvGrpSpPr>
        <p:cNvPr id="1" name=""/>
        <p:cNvGrpSpPr/>
        <p:nvPr/>
      </p:nvGrpSpPr>
      <p:grpSpPr>
        <a:xfrm>
          <a:off x="0" y="0"/>
          <a:ext cx="0" cy="0"/>
          <a:chOff x="0" y="0"/>
          <a:chExt cx="0" cy="0"/>
        </a:xfrm>
      </p:grpSpPr>
      <p:sp>
        <p:nvSpPr>
          <p:cNvPr id="176" name="PlaceHolder 1"/>
          <p:cNvSpPr>
            <a:spLocks noGrp="1"/>
          </p:cNvSpPr>
          <p:nvPr>
            <p:ph type="title"/>
          </p:nvPr>
        </p:nvSpPr>
        <p:spPr>
          <a:xfrm>
            <a:off x="685800" y="2130480"/>
            <a:ext cx="7772040" cy="1469880"/>
          </a:xfrm>
          <a:prstGeom prst="rect">
            <a:avLst/>
          </a:prstGeom>
        </p:spPr>
        <p:txBody>
          <a:bodyPr lIns="0" rIns="0" tIns="0" bIns="0" anchor="ctr"/>
          <a:p>
            <a:endParaRPr/>
          </a:p>
        </p:txBody>
      </p:sp>
      <p:sp>
        <p:nvSpPr>
          <p:cNvPr id="177" name="PlaceHolder 2"/>
          <p:cNvSpPr>
            <a:spLocks noGrp="1"/>
          </p:cNvSpPr>
          <p:nvPr>
            <p:ph type="body"/>
          </p:nvPr>
        </p:nvSpPr>
        <p:spPr>
          <a:xfrm>
            <a:off x="457200" y="1604520"/>
            <a:ext cx="4015800" cy="1896840"/>
          </a:xfrm>
          <a:prstGeom prst="rect">
            <a:avLst/>
          </a:prstGeom>
        </p:spPr>
        <p:txBody>
          <a:bodyPr lIns="0" rIns="0" tIns="0" bIns="0"/>
          <a:p>
            <a:endParaRPr/>
          </a:p>
        </p:txBody>
      </p:sp>
      <p:sp>
        <p:nvSpPr>
          <p:cNvPr id="178" name="PlaceHolder 3"/>
          <p:cNvSpPr>
            <a:spLocks noGrp="1"/>
          </p:cNvSpPr>
          <p:nvPr>
            <p:ph type="body"/>
          </p:nvPr>
        </p:nvSpPr>
        <p:spPr>
          <a:xfrm>
            <a:off x="4674240" y="1604520"/>
            <a:ext cx="4015800" cy="1896840"/>
          </a:xfrm>
          <a:prstGeom prst="rect">
            <a:avLst/>
          </a:prstGeom>
        </p:spPr>
        <p:txBody>
          <a:bodyPr lIns="0" rIns="0" tIns="0" bIns="0"/>
          <a:p>
            <a:endParaRPr/>
          </a:p>
        </p:txBody>
      </p:sp>
      <p:sp>
        <p:nvSpPr>
          <p:cNvPr id="179" name="PlaceHolder 4"/>
          <p:cNvSpPr>
            <a:spLocks noGrp="1"/>
          </p:cNvSpPr>
          <p:nvPr>
            <p:ph type="body"/>
          </p:nvPr>
        </p:nvSpPr>
        <p:spPr>
          <a:xfrm>
            <a:off x="457200" y="3682080"/>
            <a:ext cx="8229240" cy="1896840"/>
          </a:xfrm>
          <a:prstGeom prst="rect">
            <a:avLst/>
          </a:prstGeom>
        </p:spPr>
        <p:txBody>
          <a:bodyPr lIns="0" rIns="0" tIns="0" bIns="0"/>
          <a:p>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type="objOverTx" preserve="1">
  <p:cSld name="Title, Content over Content">
    <p:spTree>
      <p:nvGrpSpPr>
        <p:cNvPr id="1" name=""/>
        <p:cNvGrpSpPr/>
        <p:nvPr/>
      </p:nvGrpSpPr>
      <p:grpSpPr>
        <a:xfrm>
          <a:off x="0" y="0"/>
          <a:ext cx="0" cy="0"/>
          <a:chOff x="0" y="0"/>
          <a:chExt cx="0" cy="0"/>
        </a:xfrm>
      </p:grpSpPr>
      <p:sp>
        <p:nvSpPr>
          <p:cNvPr id="180" name="PlaceHolder 1"/>
          <p:cNvSpPr>
            <a:spLocks noGrp="1"/>
          </p:cNvSpPr>
          <p:nvPr>
            <p:ph type="title"/>
          </p:nvPr>
        </p:nvSpPr>
        <p:spPr>
          <a:xfrm>
            <a:off x="685800" y="2130480"/>
            <a:ext cx="7772040" cy="1469880"/>
          </a:xfrm>
          <a:prstGeom prst="rect">
            <a:avLst/>
          </a:prstGeom>
        </p:spPr>
        <p:txBody>
          <a:bodyPr lIns="0" rIns="0" tIns="0" bIns="0" anchor="ctr"/>
          <a:p>
            <a:endParaRPr/>
          </a:p>
        </p:txBody>
      </p:sp>
      <p:sp>
        <p:nvSpPr>
          <p:cNvPr id="181" name="PlaceHolder 2"/>
          <p:cNvSpPr>
            <a:spLocks noGrp="1"/>
          </p:cNvSpPr>
          <p:nvPr>
            <p:ph type="body"/>
          </p:nvPr>
        </p:nvSpPr>
        <p:spPr>
          <a:xfrm>
            <a:off x="457200" y="1604520"/>
            <a:ext cx="8229240" cy="1896840"/>
          </a:xfrm>
          <a:prstGeom prst="rect">
            <a:avLst/>
          </a:prstGeom>
        </p:spPr>
        <p:txBody>
          <a:bodyPr lIns="0" rIns="0" tIns="0" bIns="0"/>
          <a:p>
            <a:endParaRPr/>
          </a:p>
        </p:txBody>
      </p:sp>
      <p:sp>
        <p:nvSpPr>
          <p:cNvPr id="182" name="PlaceHolder 3"/>
          <p:cNvSpPr>
            <a:spLocks noGrp="1"/>
          </p:cNvSpPr>
          <p:nvPr>
            <p:ph type="body"/>
          </p:nvPr>
        </p:nvSpPr>
        <p:spPr>
          <a:xfrm>
            <a:off x="457200" y="3682080"/>
            <a:ext cx="8229240" cy="1896840"/>
          </a:xfrm>
          <a:prstGeom prst="rect">
            <a:avLst/>
          </a:prstGeom>
        </p:spPr>
        <p:txBody>
          <a:bodyPr lIns="0" rIns="0" tIns="0" bIns="0"/>
          <a:p>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type="fourObj" preserve="1">
  <p:cSld name="Title, 4 Content">
    <p:spTree>
      <p:nvGrpSpPr>
        <p:cNvPr id="1" name=""/>
        <p:cNvGrpSpPr/>
        <p:nvPr/>
      </p:nvGrpSpPr>
      <p:grpSpPr>
        <a:xfrm>
          <a:off x="0" y="0"/>
          <a:ext cx="0" cy="0"/>
          <a:chOff x="0" y="0"/>
          <a:chExt cx="0" cy="0"/>
        </a:xfrm>
      </p:grpSpPr>
      <p:sp>
        <p:nvSpPr>
          <p:cNvPr id="183" name="PlaceHolder 1"/>
          <p:cNvSpPr>
            <a:spLocks noGrp="1"/>
          </p:cNvSpPr>
          <p:nvPr>
            <p:ph type="title"/>
          </p:nvPr>
        </p:nvSpPr>
        <p:spPr>
          <a:xfrm>
            <a:off x="685800" y="2130480"/>
            <a:ext cx="7772040" cy="1469880"/>
          </a:xfrm>
          <a:prstGeom prst="rect">
            <a:avLst/>
          </a:prstGeom>
        </p:spPr>
        <p:txBody>
          <a:bodyPr lIns="0" rIns="0" tIns="0" bIns="0" anchor="ctr"/>
          <a:p>
            <a:endParaRPr/>
          </a:p>
        </p:txBody>
      </p:sp>
      <p:sp>
        <p:nvSpPr>
          <p:cNvPr id="184" name="PlaceHolder 2"/>
          <p:cNvSpPr>
            <a:spLocks noGrp="1"/>
          </p:cNvSpPr>
          <p:nvPr>
            <p:ph type="body"/>
          </p:nvPr>
        </p:nvSpPr>
        <p:spPr>
          <a:xfrm>
            <a:off x="457200" y="1604520"/>
            <a:ext cx="4015800" cy="1896840"/>
          </a:xfrm>
          <a:prstGeom prst="rect">
            <a:avLst/>
          </a:prstGeom>
        </p:spPr>
        <p:txBody>
          <a:bodyPr lIns="0" rIns="0" tIns="0" bIns="0"/>
          <a:p>
            <a:endParaRPr/>
          </a:p>
        </p:txBody>
      </p:sp>
      <p:sp>
        <p:nvSpPr>
          <p:cNvPr id="185" name="PlaceHolder 3"/>
          <p:cNvSpPr>
            <a:spLocks noGrp="1"/>
          </p:cNvSpPr>
          <p:nvPr>
            <p:ph type="body"/>
          </p:nvPr>
        </p:nvSpPr>
        <p:spPr>
          <a:xfrm>
            <a:off x="4674240" y="1604520"/>
            <a:ext cx="4015800" cy="1896840"/>
          </a:xfrm>
          <a:prstGeom prst="rect">
            <a:avLst/>
          </a:prstGeom>
        </p:spPr>
        <p:txBody>
          <a:bodyPr lIns="0" rIns="0" tIns="0" bIns="0"/>
          <a:p>
            <a:endParaRPr/>
          </a:p>
        </p:txBody>
      </p:sp>
      <p:sp>
        <p:nvSpPr>
          <p:cNvPr id="186" name="PlaceHolder 4"/>
          <p:cNvSpPr>
            <a:spLocks noGrp="1"/>
          </p:cNvSpPr>
          <p:nvPr>
            <p:ph type="body"/>
          </p:nvPr>
        </p:nvSpPr>
        <p:spPr>
          <a:xfrm>
            <a:off x="4674240" y="3682080"/>
            <a:ext cx="4015800" cy="1896840"/>
          </a:xfrm>
          <a:prstGeom prst="rect">
            <a:avLst/>
          </a:prstGeom>
        </p:spPr>
        <p:txBody>
          <a:bodyPr lIns="0" rIns="0" tIns="0" bIns="0"/>
          <a:p>
            <a:endParaRPr/>
          </a:p>
        </p:txBody>
      </p:sp>
      <p:sp>
        <p:nvSpPr>
          <p:cNvPr id="187" name="PlaceHolder 5"/>
          <p:cNvSpPr>
            <a:spLocks noGrp="1"/>
          </p:cNvSpPr>
          <p:nvPr>
            <p:ph type="body"/>
          </p:nvPr>
        </p:nvSpPr>
        <p:spPr>
          <a:xfrm>
            <a:off x="457200" y="3682080"/>
            <a:ext cx="4015800" cy="1896840"/>
          </a:xfrm>
          <a:prstGeom prst="rect">
            <a:avLst/>
          </a:prstGeom>
        </p:spPr>
        <p:txBody>
          <a:bodyPr lIns="0" rIns="0" tIns="0" bIns="0"/>
          <a:p>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type="blank" preserve="1">
  <p:cSld name="Title, 6 Content">
    <p:spTree>
      <p:nvGrpSpPr>
        <p:cNvPr id="1" name=""/>
        <p:cNvGrpSpPr/>
        <p:nvPr/>
      </p:nvGrpSpPr>
      <p:grpSpPr>
        <a:xfrm>
          <a:off x="0" y="0"/>
          <a:ext cx="0" cy="0"/>
          <a:chOff x="0" y="0"/>
          <a:chExt cx="0" cy="0"/>
        </a:xfrm>
      </p:grpSpPr>
      <p:sp>
        <p:nvSpPr>
          <p:cNvPr id="188" name="PlaceHolder 1"/>
          <p:cNvSpPr>
            <a:spLocks noGrp="1"/>
          </p:cNvSpPr>
          <p:nvPr>
            <p:ph type="title"/>
          </p:nvPr>
        </p:nvSpPr>
        <p:spPr>
          <a:xfrm>
            <a:off x="685800" y="2130480"/>
            <a:ext cx="7772040" cy="1469880"/>
          </a:xfrm>
          <a:prstGeom prst="rect">
            <a:avLst/>
          </a:prstGeom>
        </p:spPr>
        <p:txBody>
          <a:bodyPr lIns="0" rIns="0" tIns="0" bIns="0" anchor="ctr"/>
          <a:p>
            <a:endParaRPr/>
          </a:p>
        </p:txBody>
      </p:sp>
      <p:sp>
        <p:nvSpPr>
          <p:cNvPr id="189" name="PlaceHolder 2"/>
          <p:cNvSpPr>
            <a:spLocks noGrp="1"/>
          </p:cNvSpPr>
          <p:nvPr>
            <p:ph type="body"/>
          </p:nvPr>
        </p:nvSpPr>
        <p:spPr>
          <a:xfrm>
            <a:off x="457200" y="1604520"/>
            <a:ext cx="8229240" cy="3976920"/>
          </a:xfrm>
          <a:prstGeom prst="rect">
            <a:avLst/>
          </a:prstGeom>
        </p:spPr>
        <p:txBody>
          <a:bodyPr lIns="0" rIns="0" tIns="0" bIns="0"/>
          <a:p>
            <a:endParaRPr/>
          </a:p>
        </p:txBody>
      </p:sp>
      <p:sp>
        <p:nvSpPr>
          <p:cNvPr id="190" name="PlaceHolder 3"/>
          <p:cNvSpPr>
            <a:spLocks noGrp="1"/>
          </p:cNvSpPr>
          <p:nvPr>
            <p:ph type="body"/>
          </p:nvPr>
        </p:nvSpPr>
        <p:spPr>
          <a:xfrm>
            <a:off x="457200" y="1604520"/>
            <a:ext cx="8229240" cy="3976920"/>
          </a:xfrm>
          <a:prstGeom prst="rect">
            <a:avLst/>
          </a:prstGeom>
        </p:spPr>
        <p:txBody>
          <a:bodyPr lIns="0" rIns="0" tIns="0" bIns="0"/>
          <a:p>
            <a:endParaRPr/>
          </a:p>
        </p:txBody>
      </p:sp>
      <p:pic>
        <p:nvPicPr>
          <p:cNvPr id="191" name="" descr=""/>
          <p:cNvPicPr/>
          <p:nvPr/>
        </p:nvPicPr>
        <p:blipFill>
          <a:blip r:embed="rId2"/>
          <a:stretch>
            <a:fillRect/>
          </a:stretch>
        </p:blipFill>
        <p:spPr>
          <a:xfrm>
            <a:off x="2079360" y="1604160"/>
            <a:ext cx="4984200" cy="3976920"/>
          </a:xfrm>
          <a:prstGeom prst="rect">
            <a:avLst/>
          </a:prstGeom>
          <a:ln>
            <a:noFill/>
          </a:ln>
        </p:spPr>
      </p:pic>
      <p:pic>
        <p:nvPicPr>
          <p:cNvPr id="192" name="" descr=""/>
          <p:cNvPicPr/>
          <p:nvPr/>
        </p:nvPicPr>
        <p:blipFill>
          <a:blip r:embed="rId3"/>
          <a:stretch>
            <a:fillRect/>
          </a:stretch>
        </p:blipFill>
        <p:spPr>
          <a:xfrm>
            <a:off x="2079360" y="1604160"/>
            <a:ext cx="4984200" cy="3976920"/>
          </a:xfrm>
          <a:prstGeom prst="rect">
            <a:avLst/>
          </a:prstGeom>
          <a:ln>
            <a:noFill/>
          </a:ln>
        </p:spPr>
      </p:pic>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type="titleOnly" preserve="1">
  <p:cSld name="Title Only">
    <p:spTree>
      <p:nvGrpSpPr>
        <p:cNvPr id="1" name=""/>
        <p:cNvGrpSpPr/>
        <p:nvPr/>
      </p:nvGrpSpPr>
      <p:grpSpPr>
        <a:xfrm>
          <a:off x="0" y="0"/>
          <a:ext cx="0" cy="0"/>
          <a:chOff x="0" y="0"/>
          <a:chExt cx="0" cy="0"/>
        </a:xfrm>
      </p:grpSpPr>
      <p:sp>
        <p:nvSpPr>
          <p:cNvPr id="25" name="PlaceHolder 1"/>
          <p:cNvSpPr>
            <a:spLocks noGrp="1"/>
          </p:cNvSpPr>
          <p:nvPr>
            <p:ph type="title"/>
          </p:nvPr>
        </p:nvSpPr>
        <p:spPr>
          <a:xfrm>
            <a:off x="685800" y="2130480"/>
            <a:ext cx="7772040" cy="1469880"/>
          </a:xfrm>
          <a:prstGeom prst="rect">
            <a:avLst/>
          </a:prstGeom>
        </p:spPr>
        <p:txBody>
          <a:bodyPr lIns="0" rIns="0" tIns="0" bIns="0" anchor="ctr"/>
          <a:p>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type="objOnly" preserve="1">
  <p:cSld name="Centered Text">
    <p:spTree>
      <p:nvGrpSpPr>
        <p:cNvPr id="1" name=""/>
        <p:cNvGrpSpPr/>
        <p:nvPr/>
      </p:nvGrpSpPr>
      <p:grpSpPr>
        <a:xfrm>
          <a:off x="0" y="0"/>
          <a:ext cx="0" cy="0"/>
          <a:chOff x="0" y="0"/>
          <a:chExt cx="0" cy="0"/>
        </a:xfrm>
      </p:grpSpPr>
      <p:sp>
        <p:nvSpPr>
          <p:cNvPr id="26" name="PlaceHolder 1"/>
          <p:cNvSpPr>
            <a:spLocks noGrp="1"/>
          </p:cNvSpPr>
          <p:nvPr>
            <p:ph type="subTitle"/>
          </p:nvPr>
        </p:nvSpPr>
        <p:spPr>
          <a:xfrm>
            <a:off x="685800" y="2130480"/>
            <a:ext cx="7772040" cy="6813360"/>
          </a:xfrm>
          <a:prstGeom prst="rect">
            <a:avLst/>
          </a:prstGeom>
        </p:spPr>
        <p:txBody>
          <a:bodyPr lIns="0" rIns="0" tIns="0" bIns="0" anchor="ctr"/>
          <a:p>
            <a:pPr algn="ctr"/>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type="twoObjAndObj" preserve="1">
  <p:cSld name="Title, 2 Content and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685800" y="2130480"/>
            <a:ext cx="7772040" cy="1469880"/>
          </a:xfrm>
          <a:prstGeom prst="rect">
            <a:avLst/>
          </a:prstGeom>
        </p:spPr>
        <p:txBody>
          <a:bodyPr lIns="0" rIns="0" tIns="0" bIns="0" anchor="ctr"/>
          <a:p>
            <a:endParaRPr/>
          </a:p>
        </p:txBody>
      </p:sp>
      <p:sp>
        <p:nvSpPr>
          <p:cNvPr id="28" name="PlaceHolder 2"/>
          <p:cNvSpPr>
            <a:spLocks noGrp="1"/>
          </p:cNvSpPr>
          <p:nvPr>
            <p:ph type="body"/>
          </p:nvPr>
        </p:nvSpPr>
        <p:spPr>
          <a:xfrm>
            <a:off x="457200" y="1604520"/>
            <a:ext cx="4015800" cy="1896840"/>
          </a:xfrm>
          <a:prstGeom prst="rect">
            <a:avLst/>
          </a:prstGeom>
        </p:spPr>
        <p:txBody>
          <a:bodyPr lIns="0" rIns="0" tIns="0" bIns="0"/>
          <a:p>
            <a:endParaRPr/>
          </a:p>
        </p:txBody>
      </p:sp>
      <p:sp>
        <p:nvSpPr>
          <p:cNvPr id="29" name="PlaceHolder 3"/>
          <p:cNvSpPr>
            <a:spLocks noGrp="1"/>
          </p:cNvSpPr>
          <p:nvPr>
            <p:ph type="body"/>
          </p:nvPr>
        </p:nvSpPr>
        <p:spPr>
          <a:xfrm>
            <a:off x="457200" y="3682080"/>
            <a:ext cx="4015800" cy="1896840"/>
          </a:xfrm>
          <a:prstGeom prst="rect">
            <a:avLst/>
          </a:prstGeom>
        </p:spPr>
        <p:txBody>
          <a:bodyPr lIns="0" rIns="0" tIns="0" bIns="0"/>
          <a:p>
            <a:endParaRPr/>
          </a:p>
        </p:txBody>
      </p:sp>
      <p:sp>
        <p:nvSpPr>
          <p:cNvPr id="30" name="PlaceHolder 4"/>
          <p:cNvSpPr>
            <a:spLocks noGrp="1"/>
          </p:cNvSpPr>
          <p:nvPr>
            <p:ph type="body"/>
          </p:nvPr>
        </p:nvSpPr>
        <p:spPr>
          <a:xfrm>
            <a:off x="4674240" y="1604520"/>
            <a:ext cx="4015800" cy="3976920"/>
          </a:xfrm>
          <a:prstGeom prst="rect">
            <a:avLst/>
          </a:prstGeom>
        </p:spPr>
        <p:txBody>
          <a:bodyPr lIns="0" rIns="0" tIns="0" bIns="0"/>
          <a:p>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type="objAndTwoObj" preserve="1">
  <p:cSld name="Title Content and 2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85800" y="2130480"/>
            <a:ext cx="7772040" cy="1469880"/>
          </a:xfrm>
          <a:prstGeom prst="rect">
            <a:avLst/>
          </a:prstGeom>
        </p:spPr>
        <p:txBody>
          <a:bodyPr lIns="0" rIns="0" tIns="0" bIns="0" anchor="ctr"/>
          <a:p>
            <a:endParaRPr/>
          </a:p>
        </p:txBody>
      </p:sp>
      <p:sp>
        <p:nvSpPr>
          <p:cNvPr id="32" name="PlaceHolder 2"/>
          <p:cNvSpPr>
            <a:spLocks noGrp="1"/>
          </p:cNvSpPr>
          <p:nvPr>
            <p:ph type="body"/>
          </p:nvPr>
        </p:nvSpPr>
        <p:spPr>
          <a:xfrm>
            <a:off x="457200" y="1604520"/>
            <a:ext cx="4015800" cy="3976920"/>
          </a:xfrm>
          <a:prstGeom prst="rect">
            <a:avLst/>
          </a:prstGeom>
        </p:spPr>
        <p:txBody>
          <a:bodyPr lIns="0" rIns="0" tIns="0" bIns="0"/>
          <a:p>
            <a:endParaRPr/>
          </a:p>
        </p:txBody>
      </p:sp>
      <p:sp>
        <p:nvSpPr>
          <p:cNvPr id="33" name="PlaceHolder 3"/>
          <p:cNvSpPr>
            <a:spLocks noGrp="1"/>
          </p:cNvSpPr>
          <p:nvPr>
            <p:ph type="body"/>
          </p:nvPr>
        </p:nvSpPr>
        <p:spPr>
          <a:xfrm>
            <a:off x="4674240" y="1604520"/>
            <a:ext cx="4015800" cy="1896840"/>
          </a:xfrm>
          <a:prstGeom prst="rect">
            <a:avLst/>
          </a:prstGeom>
        </p:spPr>
        <p:txBody>
          <a:bodyPr lIns="0" rIns="0" tIns="0" bIns="0"/>
          <a:p>
            <a:endParaRPr/>
          </a:p>
        </p:txBody>
      </p:sp>
      <p:sp>
        <p:nvSpPr>
          <p:cNvPr id="34" name="PlaceHolder 4"/>
          <p:cNvSpPr>
            <a:spLocks noGrp="1"/>
          </p:cNvSpPr>
          <p:nvPr>
            <p:ph type="body"/>
          </p:nvPr>
        </p:nvSpPr>
        <p:spPr>
          <a:xfrm>
            <a:off x="4674240" y="3682080"/>
            <a:ext cx="4015800" cy="1896840"/>
          </a:xfrm>
          <a:prstGeom prst="rect">
            <a:avLst/>
          </a:prstGeom>
        </p:spPr>
        <p:txBody>
          <a:bodyPr lIns="0" rIns="0" tIns="0" bIns="0"/>
          <a:p>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type="twoObjOverTx" preserve="1">
  <p:cSld name="Title, 2 Content over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685800" y="2130480"/>
            <a:ext cx="7772040" cy="1469880"/>
          </a:xfrm>
          <a:prstGeom prst="rect">
            <a:avLst/>
          </a:prstGeom>
        </p:spPr>
        <p:txBody>
          <a:bodyPr lIns="0" rIns="0" tIns="0" bIns="0" anchor="ctr"/>
          <a:p>
            <a:endParaRPr/>
          </a:p>
        </p:txBody>
      </p:sp>
      <p:sp>
        <p:nvSpPr>
          <p:cNvPr id="36" name="PlaceHolder 2"/>
          <p:cNvSpPr>
            <a:spLocks noGrp="1"/>
          </p:cNvSpPr>
          <p:nvPr>
            <p:ph type="body"/>
          </p:nvPr>
        </p:nvSpPr>
        <p:spPr>
          <a:xfrm>
            <a:off x="457200" y="1604520"/>
            <a:ext cx="4015800" cy="1896840"/>
          </a:xfrm>
          <a:prstGeom prst="rect">
            <a:avLst/>
          </a:prstGeom>
        </p:spPr>
        <p:txBody>
          <a:bodyPr lIns="0" rIns="0" tIns="0" bIns="0"/>
          <a:p>
            <a:endParaRPr/>
          </a:p>
        </p:txBody>
      </p:sp>
      <p:sp>
        <p:nvSpPr>
          <p:cNvPr id="37" name="PlaceHolder 3"/>
          <p:cNvSpPr>
            <a:spLocks noGrp="1"/>
          </p:cNvSpPr>
          <p:nvPr>
            <p:ph type="body"/>
          </p:nvPr>
        </p:nvSpPr>
        <p:spPr>
          <a:xfrm>
            <a:off x="4674240" y="1604520"/>
            <a:ext cx="4015800" cy="1896840"/>
          </a:xfrm>
          <a:prstGeom prst="rect">
            <a:avLst/>
          </a:prstGeom>
        </p:spPr>
        <p:txBody>
          <a:bodyPr lIns="0" rIns="0" tIns="0" bIns="0"/>
          <a:p>
            <a:endParaRPr/>
          </a:p>
        </p:txBody>
      </p:sp>
      <p:sp>
        <p:nvSpPr>
          <p:cNvPr id="38" name="PlaceHolder 4"/>
          <p:cNvSpPr>
            <a:spLocks noGrp="1"/>
          </p:cNvSpPr>
          <p:nvPr>
            <p:ph type="body"/>
          </p:nvPr>
        </p:nvSpPr>
        <p:spPr>
          <a:xfrm>
            <a:off x="457200" y="3682080"/>
            <a:ext cx="8229240" cy="1896840"/>
          </a:xfrm>
          <a:prstGeom prst="rect">
            <a:avLst/>
          </a:prstGeom>
        </p:spPr>
        <p:txBody>
          <a:bodyPr lIns="0" rIns="0" tIns="0" bIns="0"/>
          <a:p>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gif"/><Relationship Id="rId6" Type="http://schemas.openxmlformats.org/officeDocument/2006/relationships/image" Target="../media/image5.jpeg"/><Relationship Id="rId7" Type="http://schemas.openxmlformats.org/officeDocument/2006/relationships/image" Target="../media/image6.jpeg"/><Relationship Id="rId8" Type="http://schemas.openxmlformats.org/officeDocument/2006/relationships/slideLayout" Target="../slideLayouts/slideLayout1.xml"/><Relationship Id="rId9" Type="http://schemas.openxmlformats.org/officeDocument/2006/relationships/slideLayout" Target="../slideLayouts/slideLayout2.xml"/><Relationship Id="rId10" Type="http://schemas.openxmlformats.org/officeDocument/2006/relationships/slideLayout" Target="../slideLayouts/slideLayout3.xml"/><Relationship Id="rId11" Type="http://schemas.openxmlformats.org/officeDocument/2006/relationships/slideLayout" Target="../slideLayouts/slideLayout4.xml"/><Relationship Id="rId12" Type="http://schemas.openxmlformats.org/officeDocument/2006/relationships/slideLayout" Target="../slideLayouts/slideLayout5.xml"/><Relationship Id="rId13" Type="http://schemas.openxmlformats.org/officeDocument/2006/relationships/slideLayout" Target="../slideLayouts/slideLayout6.xml"/><Relationship Id="rId14" Type="http://schemas.openxmlformats.org/officeDocument/2006/relationships/slideLayout" Target="../slideLayouts/slideLayout7.xml"/><Relationship Id="rId15" Type="http://schemas.openxmlformats.org/officeDocument/2006/relationships/slideLayout" Target="../slideLayouts/slideLayout8.xml"/><Relationship Id="rId16" Type="http://schemas.openxmlformats.org/officeDocument/2006/relationships/slideLayout" Target="../slideLayouts/slideLayout9.xml"/><Relationship Id="rId17" Type="http://schemas.openxmlformats.org/officeDocument/2006/relationships/slideLayout" Target="../slideLayouts/slideLayout10.xml"/><Relationship Id="rId18" Type="http://schemas.openxmlformats.org/officeDocument/2006/relationships/slideLayout" Target="../slideLayouts/slideLayout11.xml"/><Relationship Id="rId19"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9.jpeg"/><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9" Type="http://schemas.openxmlformats.org/officeDocument/2006/relationships/slideLayout" Target="../slideLayouts/slideLayout19.xml"/><Relationship Id="rId10" Type="http://schemas.openxmlformats.org/officeDocument/2006/relationships/slideLayout" Target="../slideLayouts/slideLayout20.xml"/><Relationship Id="rId11" Type="http://schemas.openxmlformats.org/officeDocument/2006/relationships/slideLayout" Target="../slideLayouts/slideLayout21.xml"/><Relationship Id="rId12" Type="http://schemas.openxmlformats.org/officeDocument/2006/relationships/slideLayout" Target="../slideLayouts/slideLayout22.xml"/><Relationship Id="rId13" Type="http://schemas.openxmlformats.org/officeDocument/2006/relationships/slideLayout" Target="../slideLayouts/slideLayout23.xml"/><Relationship Id="rId14"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12.jpeg"/><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15.jpeg"/><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 Id="rId11" Type="http://schemas.openxmlformats.org/officeDocument/2006/relationships/slideLayout" Target="../slideLayouts/slideLayout45.xml"/><Relationship Id="rId12" Type="http://schemas.openxmlformats.org/officeDocument/2006/relationships/slideLayout" Target="../slideLayouts/slideLayout46.xml"/><Relationship Id="rId13" Type="http://schemas.openxmlformats.org/officeDocument/2006/relationships/slideLayout" Target="../slideLayouts/slideLayout47.xml"/><Relationship Id="rId14" Type="http://schemas.openxmlformats.org/officeDocument/2006/relationships/slideLayout" Target="../slideLayouts/slideLayout48.xml"/>
</Relationships>
</file>

<file path=ppt/slideMasters/slideMaster1.xml><?xml version="1.0" encoding="utf-8"?>
<p:sldMaster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pic>
        <p:nvPicPr>
          <p:cNvPr id="0" name="Picture 2" descr=""/>
          <p:cNvPicPr/>
          <p:nvPr/>
        </p:nvPicPr>
        <p:blipFill>
          <a:blip r:embed="rId2"/>
          <a:stretch>
            <a:fillRect/>
          </a:stretch>
        </p:blipFill>
        <p:spPr>
          <a:xfrm>
            <a:off x="251640" y="188640"/>
            <a:ext cx="3131640" cy="1669320"/>
          </a:xfrm>
          <a:prstGeom prst="rect">
            <a:avLst/>
          </a:prstGeom>
          <a:ln>
            <a:noFill/>
          </a:ln>
        </p:spPr>
      </p:pic>
      <p:sp>
        <p:nvSpPr>
          <p:cNvPr id="1" name="CustomShape 1"/>
          <p:cNvSpPr/>
          <p:nvPr/>
        </p:nvSpPr>
        <p:spPr>
          <a:xfrm>
            <a:off x="155520" y="-144360"/>
            <a:ext cx="304560" cy="304560"/>
          </a:xfrm>
          <a:prstGeom prst="rect">
            <a:avLst/>
          </a:prstGeom>
          <a:noFill/>
          <a:ln>
            <a:noFill/>
          </a:ln>
        </p:spPr>
      </p:sp>
      <p:sp>
        <p:nvSpPr>
          <p:cNvPr id="2" name="CustomShape 2"/>
          <p:cNvSpPr/>
          <p:nvPr/>
        </p:nvSpPr>
        <p:spPr>
          <a:xfrm>
            <a:off x="155520" y="-144360"/>
            <a:ext cx="304560" cy="304560"/>
          </a:xfrm>
          <a:prstGeom prst="rect">
            <a:avLst/>
          </a:prstGeom>
          <a:noFill/>
          <a:ln>
            <a:noFill/>
          </a:ln>
        </p:spPr>
      </p:sp>
      <p:sp>
        <p:nvSpPr>
          <p:cNvPr id="3" name="CustomShape 3"/>
          <p:cNvSpPr/>
          <p:nvPr/>
        </p:nvSpPr>
        <p:spPr>
          <a:xfrm>
            <a:off x="155520" y="-1790640"/>
            <a:ext cx="4924080" cy="3742920"/>
          </a:xfrm>
          <a:prstGeom prst="rect">
            <a:avLst/>
          </a:prstGeom>
          <a:noFill/>
          <a:ln>
            <a:noFill/>
          </a:ln>
        </p:spPr>
      </p:sp>
      <p:sp>
        <p:nvSpPr>
          <p:cNvPr id="4" name="CustomShape 4"/>
          <p:cNvSpPr/>
          <p:nvPr/>
        </p:nvSpPr>
        <p:spPr>
          <a:xfrm>
            <a:off x="155520" y="-144360"/>
            <a:ext cx="304560" cy="304560"/>
          </a:xfrm>
          <a:prstGeom prst="rect">
            <a:avLst/>
          </a:prstGeom>
          <a:noFill/>
          <a:ln>
            <a:noFill/>
          </a:ln>
        </p:spPr>
      </p:sp>
      <p:sp>
        <p:nvSpPr>
          <p:cNvPr id="5" name="CustomShape 5"/>
          <p:cNvSpPr/>
          <p:nvPr/>
        </p:nvSpPr>
        <p:spPr>
          <a:xfrm>
            <a:off x="155520" y="-144360"/>
            <a:ext cx="304560" cy="304560"/>
          </a:xfrm>
          <a:prstGeom prst="rect">
            <a:avLst/>
          </a:prstGeom>
          <a:noFill/>
          <a:ln>
            <a:noFill/>
          </a:ln>
        </p:spPr>
      </p:sp>
      <p:sp>
        <p:nvSpPr>
          <p:cNvPr id="6" name="CustomShape 6"/>
          <p:cNvSpPr/>
          <p:nvPr/>
        </p:nvSpPr>
        <p:spPr>
          <a:xfrm>
            <a:off x="155520" y="-144360"/>
            <a:ext cx="304560" cy="304560"/>
          </a:xfrm>
          <a:prstGeom prst="rect">
            <a:avLst/>
          </a:prstGeom>
          <a:noFill/>
          <a:ln>
            <a:noFill/>
          </a:ln>
        </p:spPr>
      </p:sp>
      <p:sp>
        <p:nvSpPr>
          <p:cNvPr id="7" name="CustomShape 7"/>
          <p:cNvSpPr/>
          <p:nvPr/>
        </p:nvSpPr>
        <p:spPr>
          <a:xfrm>
            <a:off x="155520" y="-144360"/>
            <a:ext cx="304560" cy="304560"/>
          </a:xfrm>
          <a:prstGeom prst="rect">
            <a:avLst/>
          </a:prstGeom>
          <a:noFill/>
          <a:ln>
            <a:noFill/>
          </a:ln>
        </p:spPr>
      </p:sp>
      <p:sp>
        <p:nvSpPr>
          <p:cNvPr id="8" name="PlaceHolder 8"/>
          <p:cNvSpPr>
            <a:spLocks noGrp="1"/>
          </p:cNvSpPr>
          <p:nvPr>
            <p:ph type="title"/>
          </p:nvPr>
        </p:nvSpPr>
        <p:spPr>
          <a:xfrm>
            <a:off x="685800" y="2130480"/>
            <a:ext cx="7772040" cy="1469520"/>
          </a:xfrm>
          <a:prstGeom prst="rect">
            <a:avLst/>
          </a:prstGeom>
        </p:spPr>
        <p:txBody>
          <a:bodyPr anchor="ctr"/>
          <a:p>
            <a:pPr algn="ctr">
              <a:lnSpc>
                <a:spcPct val="100000"/>
              </a:lnSpc>
            </a:pPr>
            <a:r>
              <a:rPr lang="cs-CZ" sz="4400">
                <a:solidFill>
                  <a:srgbClr val="063c64"/>
                </a:solidFill>
                <a:latin typeface="Calibri"/>
              </a:rPr>
              <a:t>Klikněte pro úpravu formátu textu nadpisuKlepnutím lze upravit styl předlohy nadpisů.</a:t>
            </a:r>
            <a:endParaRPr/>
          </a:p>
        </p:txBody>
      </p:sp>
      <p:sp>
        <p:nvSpPr>
          <p:cNvPr id="9" name="PlaceHolder 9"/>
          <p:cNvSpPr>
            <a:spLocks noGrp="1"/>
          </p:cNvSpPr>
          <p:nvPr>
            <p:ph type="dt"/>
          </p:nvPr>
        </p:nvSpPr>
        <p:spPr>
          <a:xfrm>
            <a:off x="457200" y="6356520"/>
            <a:ext cx="2133360" cy="364680"/>
          </a:xfrm>
          <a:prstGeom prst="rect">
            <a:avLst/>
          </a:prstGeom>
        </p:spPr>
        <p:txBody>
          <a:bodyPr anchor="ctr"/>
          <a:p>
            <a:pPr>
              <a:lnSpc>
                <a:spcPct val="100000"/>
              </a:lnSpc>
            </a:pPr>
            <a:r>
              <a:rPr lang="cs-CZ" sz="1200">
                <a:solidFill>
                  <a:srgbClr val="8b919e"/>
                </a:solidFill>
                <a:latin typeface="Calibri"/>
              </a:rPr>
              <a:t>17. 7. 2015</a:t>
            </a:r>
            <a:endParaRPr/>
          </a:p>
        </p:txBody>
      </p:sp>
      <p:sp>
        <p:nvSpPr>
          <p:cNvPr id="10" name="PlaceHolder 10"/>
          <p:cNvSpPr>
            <a:spLocks noGrp="1"/>
          </p:cNvSpPr>
          <p:nvPr>
            <p:ph type="ftr"/>
          </p:nvPr>
        </p:nvSpPr>
        <p:spPr>
          <a:xfrm>
            <a:off x="3124080" y="6356520"/>
            <a:ext cx="2895120" cy="364680"/>
          </a:xfrm>
          <a:prstGeom prst="rect">
            <a:avLst/>
          </a:prstGeom>
        </p:spPr>
        <p:txBody>
          <a:bodyPr anchor="ctr"/>
          <a:p>
            <a:endParaRPr/>
          </a:p>
        </p:txBody>
      </p:sp>
      <p:sp>
        <p:nvSpPr>
          <p:cNvPr id="11" name="PlaceHolder 11"/>
          <p:cNvSpPr>
            <a:spLocks noGrp="1"/>
          </p:cNvSpPr>
          <p:nvPr>
            <p:ph type="sldNum"/>
          </p:nvPr>
        </p:nvSpPr>
        <p:spPr>
          <a:xfrm>
            <a:off x="6553080" y="6356520"/>
            <a:ext cx="2133360" cy="364680"/>
          </a:xfrm>
          <a:prstGeom prst="rect">
            <a:avLst/>
          </a:prstGeom>
        </p:spPr>
        <p:txBody>
          <a:bodyPr anchor="ctr"/>
          <a:p>
            <a:pPr algn="r">
              <a:lnSpc>
                <a:spcPct val="100000"/>
              </a:lnSpc>
            </a:pPr>
            <a:fld id="{BB253F87-FE0F-4A1C-95AF-E1D14199CC73}" type="slidenum">
              <a:rPr lang="cs-CZ" sz="1200">
                <a:solidFill>
                  <a:srgbClr val="8b919e"/>
                </a:solidFill>
                <a:latin typeface="Calibri"/>
              </a:rPr>
              <a:t>&lt;číslo&gt;</a:t>
            </a:fld>
            <a:endParaRPr/>
          </a:p>
        </p:txBody>
      </p:sp>
      <p:pic>
        <p:nvPicPr>
          <p:cNvPr id="12" name="Picture 23" descr=""/>
          <p:cNvPicPr/>
          <p:nvPr/>
        </p:nvPicPr>
        <p:blipFill>
          <a:blip r:embed="rId3"/>
          <a:stretch>
            <a:fillRect/>
          </a:stretch>
        </p:blipFill>
        <p:spPr>
          <a:xfrm>
            <a:off x="7380360" y="5877360"/>
            <a:ext cx="1447920" cy="625680"/>
          </a:xfrm>
          <a:prstGeom prst="rect">
            <a:avLst/>
          </a:prstGeom>
          <a:ln>
            <a:noFill/>
          </a:ln>
        </p:spPr>
      </p:pic>
      <p:pic>
        <p:nvPicPr>
          <p:cNvPr id="13" name="Picture 2" descr=""/>
          <p:cNvPicPr/>
          <p:nvPr/>
        </p:nvPicPr>
        <p:blipFill>
          <a:blip r:embed="rId4"/>
          <a:stretch>
            <a:fillRect/>
          </a:stretch>
        </p:blipFill>
        <p:spPr>
          <a:xfrm>
            <a:off x="6300360" y="5805360"/>
            <a:ext cx="815760" cy="620280"/>
          </a:xfrm>
          <a:prstGeom prst="rect">
            <a:avLst/>
          </a:prstGeom>
          <a:ln>
            <a:noFill/>
          </a:ln>
        </p:spPr>
      </p:pic>
      <p:pic>
        <p:nvPicPr>
          <p:cNvPr id="14" name="Picture 3" descr=""/>
          <p:cNvPicPr/>
          <p:nvPr/>
        </p:nvPicPr>
        <p:blipFill>
          <a:blip r:embed="rId5"/>
          <a:stretch>
            <a:fillRect/>
          </a:stretch>
        </p:blipFill>
        <p:spPr>
          <a:xfrm>
            <a:off x="2843640" y="5733360"/>
            <a:ext cx="1979280" cy="735840"/>
          </a:xfrm>
          <a:prstGeom prst="rect">
            <a:avLst/>
          </a:prstGeom>
          <a:ln>
            <a:noFill/>
          </a:ln>
        </p:spPr>
      </p:pic>
      <p:pic>
        <p:nvPicPr>
          <p:cNvPr id="15" name="Picture 4" descr=""/>
          <p:cNvPicPr/>
          <p:nvPr/>
        </p:nvPicPr>
        <p:blipFill>
          <a:blip r:embed="rId6"/>
          <a:stretch>
            <a:fillRect/>
          </a:stretch>
        </p:blipFill>
        <p:spPr>
          <a:xfrm>
            <a:off x="0" y="5589360"/>
            <a:ext cx="2571120" cy="934560"/>
          </a:xfrm>
          <a:prstGeom prst="rect">
            <a:avLst/>
          </a:prstGeom>
          <a:ln>
            <a:noFill/>
          </a:ln>
        </p:spPr>
      </p:pic>
      <p:pic>
        <p:nvPicPr>
          <p:cNvPr id="16" name="Picture 2" descr=""/>
          <p:cNvPicPr/>
          <p:nvPr/>
        </p:nvPicPr>
        <p:blipFill>
          <a:blip r:embed="rId7"/>
          <a:stretch>
            <a:fillRect/>
          </a:stretch>
        </p:blipFill>
        <p:spPr>
          <a:xfrm>
            <a:off x="5148000" y="5805360"/>
            <a:ext cx="764280" cy="764280"/>
          </a:xfrm>
          <a:prstGeom prst="rect">
            <a:avLst/>
          </a:prstGeom>
          <a:ln>
            <a:noFill/>
          </a:ln>
        </p:spPr>
      </p:pic>
      <p:sp>
        <p:nvSpPr>
          <p:cNvPr id="17" name="PlaceHolder 12"/>
          <p:cNvSpPr>
            <a:spLocks noGrp="1"/>
          </p:cNvSpPr>
          <p:nvPr>
            <p:ph type="body"/>
          </p:nvPr>
        </p:nvSpPr>
        <p:spPr>
          <a:xfrm>
            <a:off x="457200" y="1604520"/>
            <a:ext cx="8229240" cy="3976920"/>
          </a:xfrm>
          <a:prstGeom prst="rect">
            <a:avLst/>
          </a:prstGeom>
        </p:spPr>
        <p:txBody>
          <a:bodyPr lIns="0" rIns="0" tIns="0" bIns="0"/>
          <a:p>
            <a:pPr>
              <a:buSzPct val="45000"/>
              <a:buFont typeface="StarSymbol"/>
              <a:buChar char=""/>
            </a:pPr>
            <a:r>
              <a:rPr lang="cs-CZ" sz="3200">
                <a:latin typeface="Calibri"/>
              </a:rPr>
              <a:t>Klikněte pro úpravu formátu textu osnovy</a:t>
            </a:r>
            <a:endParaRPr/>
          </a:p>
          <a:p>
            <a:pPr lvl="1">
              <a:buSzPct val="75000"/>
              <a:buFont typeface="StarSymbol"/>
              <a:buChar char=""/>
            </a:pPr>
            <a:r>
              <a:rPr lang="cs-CZ" sz="2400">
                <a:latin typeface="Calibri"/>
              </a:rPr>
              <a:t>Druhá úroveň</a:t>
            </a:r>
            <a:endParaRPr/>
          </a:p>
          <a:p>
            <a:pPr lvl="2">
              <a:buSzPct val="45000"/>
              <a:buFont typeface="StarSymbol"/>
              <a:buChar char=""/>
            </a:pPr>
            <a:r>
              <a:rPr lang="cs-CZ" sz="2000">
                <a:latin typeface="Calibri"/>
              </a:rPr>
              <a:t>Třetí úroveň</a:t>
            </a:r>
            <a:endParaRPr/>
          </a:p>
          <a:p>
            <a:pPr lvl="3">
              <a:buSzPct val="75000"/>
              <a:buFont typeface="StarSymbol"/>
              <a:buChar char=""/>
            </a:pPr>
            <a:r>
              <a:rPr lang="cs-CZ" sz="2000">
                <a:latin typeface="Calibri"/>
              </a:rPr>
              <a:t>Čtvrtá úroveň osnovy</a:t>
            </a:r>
            <a:endParaRPr/>
          </a:p>
          <a:p>
            <a:pPr lvl="4">
              <a:buSzPct val="45000"/>
              <a:buFont typeface="StarSymbol"/>
              <a:buChar char=""/>
            </a:pPr>
            <a:r>
              <a:rPr lang="cs-CZ" sz="2000">
                <a:latin typeface="Calibri"/>
              </a:rPr>
              <a:t>Pátá úroveň osnovy</a:t>
            </a:r>
            <a:endParaRPr/>
          </a:p>
          <a:p>
            <a:pPr lvl="5">
              <a:buSzPct val="45000"/>
              <a:buFont typeface="StarSymbol"/>
              <a:buChar char=""/>
            </a:pPr>
            <a:r>
              <a:rPr lang="cs-CZ" sz="2000">
                <a:latin typeface="Calibri"/>
              </a:rPr>
              <a:t>Šestá úroveň</a:t>
            </a:r>
            <a:endParaRPr/>
          </a:p>
          <a:p>
            <a:pPr lvl="6">
              <a:buSzPct val="45000"/>
              <a:buFont typeface="StarSymbol"/>
              <a:buChar char=""/>
            </a:pPr>
            <a:r>
              <a:rPr lang="cs-CZ" sz="2000">
                <a:latin typeface="Calibri"/>
              </a:rPr>
              <a:t>Sedmá úroveň</a:t>
            </a:r>
            <a:endParaRPr/>
          </a:p>
        </p:txBody>
      </p:sp>
    </p:spTree>
  </p:cSld>
  <p:clrMap bg1="lt1" bg2="lt2" tx1="dk1" tx2="dk2" accent1="accent1" accent2="accent2" accent3="accent3" accent4="accent4" accent5="accent5" accent6="accent6" hlink="hlink" folHlink="folHlink"/>
  <p:sldLayoutIdLst>
    <p:sldLayoutId id="2147483649" r:id="rId8"/>
    <p:sldLayoutId id="2147483650" r:id="rId9"/>
    <p:sldLayoutId id="2147483651" r:id="rId10"/>
    <p:sldLayoutId id="2147483652" r:id="rId11"/>
    <p:sldLayoutId id="2147483653" r:id="rId12"/>
    <p:sldLayoutId id="2147483654" r:id="rId13"/>
    <p:sldLayoutId id="2147483655" r:id="rId14"/>
    <p:sldLayoutId id="2147483656" r:id="rId15"/>
    <p:sldLayoutId id="2147483657" r:id="rId16"/>
    <p:sldLayoutId id="2147483658" r:id="rId17"/>
    <p:sldLayoutId id="2147483659" r:id="rId18"/>
    <p:sldLayoutId id="2147483660" r:id="rId19"/>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pic>
        <p:nvPicPr>
          <p:cNvPr id="52" name="Picture 2" descr=""/>
          <p:cNvPicPr/>
          <p:nvPr/>
        </p:nvPicPr>
        <p:blipFill>
          <a:blip r:embed="rId2"/>
          <a:stretch>
            <a:fillRect/>
          </a:stretch>
        </p:blipFill>
        <p:spPr>
          <a:xfrm>
            <a:off x="251640" y="188640"/>
            <a:ext cx="3131640" cy="1669320"/>
          </a:xfrm>
          <a:prstGeom prst="rect">
            <a:avLst/>
          </a:prstGeom>
          <a:ln>
            <a:noFill/>
          </a:ln>
        </p:spPr>
      </p:pic>
      <p:sp>
        <p:nvSpPr>
          <p:cNvPr id="53" name="CustomShape 1"/>
          <p:cNvSpPr/>
          <p:nvPr/>
        </p:nvSpPr>
        <p:spPr>
          <a:xfrm>
            <a:off x="155520" y="-144360"/>
            <a:ext cx="304560" cy="304560"/>
          </a:xfrm>
          <a:prstGeom prst="rect">
            <a:avLst/>
          </a:prstGeom>
          <a:noFill/>
          <a:ln>
            <a:noFill/>
          </a:ln>
        </p:spPr>
      </p:sp>
      <p:sp>
        <p:nvSpPr>
          <p:cNvPr id="54" name="CustomShape 2"/>
          <p:cNvSpPr/>
          <p:nvPr/>
        </p:nvSpPr>
        <p:spPr>
          <a:xfrm>
            <a:off x="155520" y="-144360"/>
            <a:ext cx="304560" cy="304560"/>
          </a:xfrm>
          <a:prstGeom prst="rect">
            <a:avLst/>
          </a:prstGeom>
          <a:noFill/>
          <a:ln>
            <a:noFill/>
          </a:ln>
        </p:spPr>
      </p:sp>
      <p:sp>
        <p:nvSpPr>
          <p:cNvPr id="55" name="CustomShape 3"/>
          <p:cNvSpPr/>
          <p:nvPr/>
        </p:nvSpPr>
        <p:spPr>
          <a:xfrm>
            <a:off x="155520" y="-1790640"/>
            <a:ext cx="4924080" cy="3742920"/>
          </a:xfrm>
          <a:prstGeom prst="rect">
            <a:avLst/>
          </a:prstGeom>
          <a:noFill/>
          <a:ln>
            <a:noFill/>
          </a:ln>
        </p:spPr>
      </p:sp>
      <p:sp>
        <p:nvSpPr>
          <p:cNvPr id="56" name="CustomShape 4"/>
          <p:cNvSpPr/>
          <p:nvPr/>
        </p:nvSpPr>
        <p:spPr>
          <a:xfrm>
            <a:off x="155520" y="-144360"/>
            <a:ext cx="304560" cy="304560"/>
          </a:xfrm>
          <a:prstGeom prst="rect">
            <a:avLst/>
          </a:prstGeom>
          <a:noFill/>
          <a:ln>
            <a:noFill/>
          </a:ln>
        </p:spPr>
      </p:sp>
      <p:sp>
        <p:nvSpPr>
          <p:cNvPr id="57" name="CustomShape 5"/>
          <p:cNvSpPr/>
          <p:nvPr/>
        </p:nvSpPr>
        <p:spPr>
          <a:xfrm>
            <a:off x="155520" y="-144360"/>
            <a:ext cx="304560" cy="304560"/>
          </a:xfrm>
          <a:prstGeom prst="rect">
            <a:avLst/>
          </a:prstGeom>
          <a:noFill/>
          <a:ln>
            <a:noFill/>
          </a:ln>
        </p:spPr>
      </p:sp>
      <p:sp>
        <p:nvSpPr>
          <p:cNvPr id="58" name="CustomShape 6"/>
          <p:cNvSpPr/>
          <p:nvPr/>
        </p:nvSpPr>
        <p:spPr>
          <a:xfrm>
            <a:off x="155520" y="-144360"/>
            <a:ext cx="304560" cy="304560"/>
          </a:xfrm>
          <a:prstGeom prst="rect">
            <a:avLst/>
          </a:prstGeom>
          <a:noFill/>
          <a:ln>
            <a:noFill/>
          </a:ln>
        </p:spPr>
      </p:sp>
      <p:sp>
        <p:nvSpPr>
          <p:cNvPr id="59" name="CustomShape 7"/>
          <p:cNvSpPr/>
          <p:nvPr/>
        </p:nvSpPr>
        <p:spPr>
          <a:xfrm>
            <a:off x="155520" y="-144360"/>
            <a:ext cx="304560" cy="304560"/>
          </a:xfrm>
          <a:prstGeom prst="rect">
            <a:avLst/>
          </a:prstGeom>
          <a:noFill/>
          <a:ln>
            <a:noFill/>
          </a:ln>
        </p:spPr>
      </p:sp>
      <p:sp>
        <p:nvSpPr>
          <p:cNvPr id="60" name="PlaceHolder 8"/>
          <p:cNvSpPr>
            <a:spLocks noGrp="1"/>
          </p:cNvSpPr>
          <p:nvPr>
            <p:ph type="title"/>
          </p:nvPr>
        </p:nvSpPr>
        <p:spPr>
          <a:xfrm>
            <a:off x="3420000" y="274680"/>
            <a:ext cx="5266440" cy="1142640"/>
          </a:xfrm>
          <a:prstGeom prst="rect">
            <a:avLst/>
          </a:prstGeom>
        </p:spPr>
        <p:txBody>
          <a:bodyPr anchor="ctr"/>
          <a:p>
            <a:pPr algn="ctr">
              <a:lnSpc>
                <a:spcPct val="100000"/>
              </a:lnSpc>
            </a:pPr>
            <a:r>
              <a:rPr lang="cs-CZ" sz="4400">
                <a:solidFill>
                  <a:srgbClr val="063c64"/>
                </a:solidFill>
                <a:latin typeface="Calibri"/>
              </a:rPr>
              <a:t>Klikněte pro úpravu formátu textu nadpisuKlepnutím lze upravit styl předlohy nadpisů.</a:t>
            </a:r>
            <a:endParaRPr/>
          </a:p>
        </p:txBody>
      </p:sp>
      <p:sp>
        <p:nvSpPr>
          <p:cNvPr id="61" name="PlaceHolder 9"/>
          <p:cNvSpPr>
            <a:spLocks noGrp="1"/>
          </p:cNvSpPr>
          <p:nvPr>
            <p:ph type="body"/>
          </p:nvPr>
        </p:nvSpPr>
        <p:spPr>
          <a:xfrm>
            <a:off x="457200" y="1600200"/>
            <a:ext cx="8229240" cy="4525560"/>
          </a:xfrm>
          <a:prstGeom prst="rect">
            <a:avLst/>
          </a:prstGeom>
        </p:spPr>
        <p:txBody>
          <a:bodyPr/>
          <a:p>
            <a:pPr>
              <a:buSzPct val="45000"/>
              <a:buFont typeface="StarSymbol"/>
              <a:buChar char=""/>
            </a:pPr>
            <a:r>
              <a:rPr lang="cs-CZ" sz="3200">
                <a:solidFill>
                  <a:srgbClr val="063c64"/>
                </a:solidFill>
                <a:latin typeface="Calibri"/>
              </a:rPr>
              <a:t>Klikněte pro úpravu formátu textu osnovy</a:t>
            </a:r>
            <a:endParaRPr/>
          </a:p>
          <a:p>
            <a:pPr lvl="1">
              <a:buSzPct val="75000"/>
              <a:buFont typeface="StarSymbol"/>
              <a:buChar char=""/>
            </a:pPr>
            <a:r>
              <a:rPr lang="cs-CZ" sz="3200">
                <a:solidFill>
                  <a:srgbClr val="063c64"/>
                </a:solidFill>
                <a:latin typeface="Calibri"/>
              </a:rPr>
              <a:t>Druhá úroveň</a:t>
            </a:r>
            <a:endParaRPr/>
          </a:p>
          <a:p>
            <a:pPr lvl="2">
              <a:buSzPct val="45000"/>
              <a:buFont typeface="StarSymbol"/>
              <a:buChar char=""/>
            </a:pPr>
            <a:r>
              <a:rPr lang="cs-CZ" sz="3200">
                <a:solidFill>
                  <a:srgbClr val="063c64"/>
                </a:solidFill>
                <a:latin typeface="Calibri"/>
              </a:rPr>
              <a:t>Třetí úroveň</a:t>
            </a:r>
            <a:endParaRPr/>
          </a:p>
          <a:p>
            <a:pPr lvl="3">
              <a:buSzPct val="75000"/>
              <a:buFont typeface="StarSymbol"/>
              <a:buChar char=""/>
            </a:pPr>
            <a:r>
              <a:rPr lang="cs-CZ" sz="3200">
                <a:solidFill>
                  <a:srgbClr val="063c64"/>
                </a:solidFill>
                <a:latin typeface="Calibri"/>
              </a:rPr>
              <a:t>Čtvrtá úroveň osnovy</a:t>
            </a:r>
            <a:endParaRPr/>
          </a:p>
          <a:p>
            <a:pPr lvl="4">
              <a:buSzPct val="45000"/>
              <a:buFont typeface="StarSymbol"/>
              <a:buChar char=""/>
            </a:pPr>
            <a:r>
              <a:rPr lang="cs-CZ" sz="3200">
                <a:solidFill>
                  <a:srgbClr val="063c64"/>
                </a:solidFill>
                <a:latin typeface="Calibri"/>
              </a:rPr>
              <a:t>Pátá úroveň osnovy</a:t>
            </a:r>
            <a:endParaRPr/>
          </a:p>
          <a:p>
            <a:pPr lvl="5">
              <a:buSzPct val="45000"/>
              <a:buFont typeface="StarSymbol"/>
              <a:buChar char=""/>
            </a:pPr>
            <a:r>
              <a:rPr lang="cs-CZ" sz="3200">
                <a:solidFill>
                  <a:srgbClr val="063c64"/>
                </a:solidFill>
                <a:latin typeface="Calibri"/>
              </a:rPr>
              <a:t>Šestá úroveň</a:t>
            </a:r>
            <a:endParaRPr/>
          </a:p>
          <a:p>
            <a:pPr>
              <a:lnSpc>
                <a:spcPct val="100000"/>
              </a:lnSpc>
              <a:buFont typeface="Arial"/>
              <a:buChar char="•"/>
            </a:pPr>
            <a:r>
              <a:rPr lang="cs-CZ" sz="3200">
                <a:solidFill>
                  <a:srgbClr val="063c64"/>
                </a:solidFill>
                <a:latin typeface="Calibri"/>
              </a:rPr>
              <a:t>Sedmá úroveňKlepnutím lze upravit styly předlohy textu.</a:t>
            </a:r>
            <a:endParaRPr/>
          </a:p>
          <a:p>
            <a:pPr lvl="1">
              <a:lnSpc>
                <a:spcPct val="100000"/>
              </a:lnSpc>
              <a:buFont typeface="Arial"/>
              <a:buChar char="–"/>
            </a:pPr>
            <a:r>
              <a:rPr lang="cs-CZ" sz="2800">
                <a:solidFill>
                  <a:srgbClr val="063c64"/>
                </a:solidFill>
                <a:latin typeface="Calibri"/>
              </a:rPr>
              <a:t>Druhá úroveň</a:t>
            </a:r>
            <a:endParaRPr/>
          </a:p>
          <a:p>
            <a:pPr lvl="2">
              <a:lnSpc>
                <a:spcPct val="100000"/>
              </a:lnSpc>
              <a:buFont typeface="Arial"/>
              <a:buChar char="•"/>
            </a:pPr>
            <a:r>
              <a:rPr lang="cs-CZ" sz="2400">
                <a:solidFill>
                  <a:srgbClr val="063c64"/>
                </a:solidFill>
                <a:latin typeface="Calibri"/>
              </a:rPr>
              <a:t>Třetí úroveň</a:t>
            </a:r>
            <a:endParaRPr/>
          </a:p>
          <a:p>
            <a:pPr lvl="3">
              <a:lnSpc>
                <a:spcPct val="100000"/>
              </a:lnSpc>
              <a:buFont typeface="Arial"/>
              <a:buChar char="–"/>
            </a:pPr>
            <a:r>
              <a:rPr lang="cs-CZ" sz="2000">
                <a:solidFill>
                  <a:srgbClr val="063c64"/>
                </a:solidFill>
                <a:latin typeface="Calibri"/>
              </a:rPr>
              <a:t>Čtvrtá úroveň</a:t>
            </a:r>
            <a:endParaRPr/>
          </a:p>
          <a:p>
            <a:pPr lvl="4">
              <a:lnSpc>
                <a:spcPct val="100000"/>
              </a:lnSpc>
              <a:buFont typeface="Arial"/>
              <a:buChar char="»"/>
            </a:pPr>
            <a:r>
              <a:rPr lang="cs-CZ" sz="2000">
                <a:solidFill>
                  <a:srgbClr val="063c64"/>
                </a:solidFill>
                <a:latin typeface="Calibri"/>
              </a:rPr>
              <a:t>Pátá úroveň</a:t>
            </a:r>
            <a:endParaRPr/>
          </a:p>
        </p:txBody>
      </p:sp>
      <p:sp>
        <p:nvSpPr>
          <p:cNvPr id="62" name="PlaceHolder 10"/>
          <p:cNvSpPr>
            <a:spLocks noGrp="1"/>
          </p:cNvSpPr>
          <p:nvPr>
            <p:ph type="dt"/>
          </p:nvPr>
        </p:nvSpPr>
        <p:spPr>
          <a:xfrm>
            <a:off x="457200" y="6356520"/>
            <a:ext cx="2133360" cy="364680"/>
          </a:xfrm>
          <a:prstGeom prst="rect">
            <a:avLst/>
          </a:prstGeom>
        </p:spPr>
        <p:txBody>
          <a:bodyPr anchor="ctr"/>
          <a:p>
            <a:pPr>
              <a:lnSpc>
                <a:spcPct val="100000"/>
              </a:lnSpc>
            </a:pPr>
            <a:r>
              <a:rPr lang="cs-CZ" sz="1200">
                <a:solidFill>
                  <a:srgbClr val="8b919e"/>
                </a:solidFill>
                <a:latin typeface="Calibri"/>
              </a:rPr>
              <a:t>17. 7. 2015</a:t>
            </a:r>
            <a:endParaRPr/>
          </a:p>
        </p:txBody>
      </p:sp>
      <p:sp>
        <p:nvSpPr>
          <p:cNvPr id="63" name="PlaceHolder 11"/>
          <p:cNvSpPr>
            <a:spLocks noGrp="1"/>
          </p:cNvSpPr>
          <p:nvPr>
            <p:ph type="ftr"/>
          </p:nvPr>
        </p:nvSpPr>
        <p:spPr>
          <a:xfrm>
            <a:off x="3124080" y="6356520"/>
            <a:ext cx="2895120" cy="364680"/>
          </a:xfrm>
          <a:prstGeom prst="rect">
            <a:avLst/>
          </a:prstGeom>
        </p:spPr>
        <p:txBody>
          <a:bodyPr anchor="ctr"/>
          <a:p>
            <a:endParaRPr/>
          </a:p>
        </p:txBody>
      </p:sp>
      <p:sp>
        <p:nvSpPr>
          <p:cNvPr id="64" name="PlaceHolder 12"/>
          <p:cNvSpPr>
            <a:spLocks noGrp="1"/>
          </p:cNvSpPr>
          <p:nvPr>
            <p:ph type="sldNum"/>
          </p:nvPr>
        </p:nvSpPr>
        <p:spPr>
          <a:xfrm>
            <a:off x="6553080" y="6356520"/>
            <a:ext cx="2133360" cy="364680"/>
          </a:xfrm>
          <a:prstGeom prst="rect">
            <a:avLst/>
          </a:prstGeom>
        </p:spPr>
        <p:txBody>
          <a:bodyPr anchor="ctr"/>
          <a:p>
            <a:pPr algn="r">
              <a:lnSpc>
                <a:spcPct val="100000"/>
              </a:lnSpc>
            </a:pPr>
            <a:fld id="{5D197EEB-FBD2-4A2A-B0BE-CD9CC7A16363}" type="slidenum">
              <a:rPr lang="cs-CZ" sz="1200">
                <a:solidFill>
                  <a:srgbClr val="8b919e"/>
                </a:solidFill>
                <a:latin typeface="Calibri"/>
              </a:rPr>
              <a:t>&lt;číslo&gt;</a:t>
            </a:fld>
            <a:endParaRPr/>
          </a:p>
        </p:txBody>
      </p:sp>
    </p:spTree>
  </p:cSld>
  <p:clrMap bg1="lt1" bg2="lt2" tx1="dk1" tx2="dk2" accent1="accent1" accent2="accent2" accent3="accent3" accent4="accent4" accent5="accent5" accent6="accent6" hlink="hlink" folHlink="folHlink"/>
  <p:sldLayoutIdLst>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pic>
        <p:nvPicPr>
          <p:cNvPr id="99" name="Picture 2" descr=""/>
          <p:cNvPicPr/>
          <p:nvPr/>
        </p:nvPicPr>
        <p:blipFill>
          <a:blip r:embed="rId2"/>
          <a:stretch>
            <a:fillRect/>
          </a:stretch>
        </p:blipFill>
        <p:spPr>
          <a:xfrm>
            <a:off x="251640" y="188640"/>
            <a:ext cx="3131640" cy="1669320"/>
          </a:xfrm>
          <a:prstGeom prst="rect">
            <a:avLst/>
          </a:prstGeom>
          <a:ln>
            <a:noFill/>
          </a:ln>
        </p:spPr>
      </p:pic>
      <p:sp>
        <p:nvSpPr>
          <p:cNvPr id="100" name="CustomShape 1"/>
          <p:cNvSpPr/>
          <p:nvPr/>
        </p:nvSpPr>
        <p:spPr>
          <a:xfrm>
            <a:off x="155520" y="-144360"/>
            <a:ext cx="304560" cy="304560"/>
          </a:xfrm>
          <a:prstGeom prst="rect">
            <a:avLst/>
          </a:prstGeom>
          <a:noFill/>
          <a:ln>
            <a:noFill/>
          </a:ln>
        </p:spPr>
      </p:sp>
      <p:sp>
        <p:nvSpPr>
          <p:cNvPr id="101" name="CustomShape 2"/>
          <p:cNvSpPr/>
          <p:nvPr/>
        </p:nvSpPr>
        <p:spPr>
          <a:xfrm>
            <a:off x="155520" y="-144360"/>
            <a:ext cx="304560" cy="304560"/>
          </a:xfrm>
          <a:prstGeom prst="rect">
            <a:avLst/>
          </a:prstGeom>
          <a:noFill/>
          <a:ln>
            <a:noFill/>
          </a:ln>
        </p:spPr>
      </p:sp>
      <p:sp>
        <p:nvSpPr>
          <p:cNvPr id="102" name="CustomShape 3"/>
          <p:cNvSpPr/>
          <p:nvPr/>
        </p:nvSpPr>
        <p:spPr>
          <a:xfrm>
            <a:off x="155520" y="-1790640"/>
            <a:ext cx="4924080" cy="3742920"/>
          </a:xfrm>
          <a:prstGeom prst="rect">
            <a:avLst/>
          </a:prstGeom>
          <a:noFill/>
          <a:ln>
            <a:noFill/>
          </a:ln>
        </p:spPr>
      </p:sp>
      <p:sp>
        <p:nvSpPr>
          <p:cNvPr id="103" name="CustomShape 4"/>
          <p:cNvSpPr/>
          <p:nvPr/>
        </p:nvSpPr>
        <p:spPr>
          <a:xfrm>
            <a:off x="155520" y="-144360"/>
            <a:ext cx="304560" cy="304560"/>
          </a:xfrm>
          <a:prstGeom prst="rect">
            <a:avLst/>
          </a:prstGeom>
          <a:noFill/>
          <a:ln>
            <a:noFill/>
          </a:ln>
        </p:spPr>
      </p:sp>
      <p:sp>
        <p:nvSpPr>
          <p:cNvPr id="104" name="CustomShape 5"/>
          <p:cNvSpPr/>
          <p:nvPr/>
        </p:nvSpPr>
        <p:spPr>
          <a:xfrm>
            <a:off x="155520" y="-144360"/>
            <a:ext cx="304560" cy="304560"/>
          </a:xfrm>
          <a:prstGeom prst="rect">
            <a:avLst/>
          </a:prstGeom>
          <a:noFill/>
          <a:ln>
            <a:noFill/>
          </a:ln>
        </p:spPr>
      </p:sp>
      <p:sp>
        <p:nvSpPr>
          <p:cNvPr id="105" name="CustomShape 6"/>
          <p:cNvSpPr/>
          <p:nvPr/>
        </p:nvSpPr>
        <p:spPr>
          <a:xfrm>
            <a:off x="155520" y="-144360"/>
            <a:ext cx="304560" cy="304560"/>
          </a:xfrm>
          <a:prstGeom prst="rect">
            <a:avLst/>
          </a:prstGeom>
          <a:noFill/>
          <a:ln>
            <a:noFill/>
          </a:ln>
        </p:spPr>
      </p:sp>
      <p:sp>
        <p:nvSpPr>
          <p:cNvPr id="106" name="CustomShape 7"/>
          <p:cNvSpPr/>
          <p:nvPr/>
        </p:nvSpPr>
        <p:spPr>
          <a:xfrm>
            <a:off x="155520" y="-144360"/>
            <a:ext cx="304560" cy="304560"/>
          </a:xfrm>
          <a:prstGeom prst="rect">
            <a:avLst/>
          </a:prstGeom>
          <a:noFill/>
          <a:ln>
            <a:noFill/>
          </a:ln>
        </p:spPr>
      </p:sp>
      <p:sp>
        <p:nvSpPr>
          <p:cNvPr id="107" name="PlaceHolder 8"/>
          <p:cNvSpPr>
            <a:spLocks noGrp="1"/>
          </p:cNvSpPr>
          <p:nvPr>
            <p:ph type="dt"/>
          </p:nvPr>
        </p:nvSpPr>
        <p:spPr>
          <a:xfrm>
            <a:off x="457200" y="6356520"/>
            <a:ext cx="2133360" cy="364680"/>
          </a:xfrm>
          <a:prstGeom prst="rect">
            <a:avLst/>
          </a:prstGeom>
        </p:spPr>
        <p:txBody>
          <a:bodyPr anchor="ctr"/>
          <a:p>
            <a:pPr>
              <a:lnSpc>
                <a:spcPct val="100000"/>
              </a:lnSpc>
            </a:pPr>
            <a:r>
              <a:rPr lang="cs-CZ" sz="1200">
                <a:solidFill>
                  <a:srgbClr val="8b919e"/>
                </a:solidFill>
                <a:latin typeface="Calibri"/>
              </a:rPr>
              <a:t>17. 7. 2015</a:t>
            </a:r>
            <a:endParaRPr/>
          </a:p>
        </p:txBody>
      </p:sp>
      <p:sp>
        <p:nvSpPr>
          <p:cNvPr id="108" name="PlaceHolder 9"/>
          <p:cNvSpPr>
            <a:spLocks noGrp="1"/>
          </p:cNvSpPr>
          <p:nvPr>
            <p:ph type="ftr"/>
          </p:nvPr>
        </p:nvSpPr>
        <p:spPr>
          <a:xfrm>
            <a:off x="3124080" y="6356520"/>
            <a:ext cx="2895120" cy="364680"/>
          </a:xfrm>
          <a:prstGeom prst="rect">
            <a:avLst/>
          </a:prstGeom>
        </p:spPr>
        <p:txBody>
          <a:bodyPr anchor="ctr"/>
          <a:p>
            <a:endParaRPr/>
          </a:p>
        </p:txBody>
      </p:sp>
      <p:sp>
        <p:nvSpPr>
          <p:cNvPr id="109" name="PlaceHolder 10"/>
          <p:cNvSpPr>
            <a:spLocks noGrp="1"/>
          </p:cNvSpPr>
          <p:nvPr>
            <p:ph type="sldNum"/>
          </p:nvPr>
        </p:nvSpPr>
        <p:spPr>
          <a:xfrm>
            <a:off x="6553080" y="6356520"/>
            <a:ext cx="2133360" cy="364680"/>
          </a:xfrm>
          <a:prstGeom prst="rect">
            <a:avLst/>
          </a:prstGeom>
        </p:spPr>
        <p:txBody>
          <a:bodyPr anchor="ctr"/>
          <a:p>
            <a:pPr algn="r">
              <a:lnSpc>
                <a:spcPct val="100000"/>
              </a:lnSpc>
            </a:pPr>
            <a:fld id="{3FB28838-1437-4158-9CFD-909CCFE5DDA9}" type="slidenum">
              <a:rPr lang="cs-CZ" sz="1200">
                <a:solidFill>
                  <a:srgbClr val="8b919e"/>
                </a:solidFill>
                <a:latin typeface="Calibri"/>
              </a:rPr>
              <a:t>&lt;číslo&gt;</a:t>
            </a:fld>
            <a:endParaRPr/>
          </a:p>
        </p:txBody>
      </p:sp>
      <p:sp>
        <p:nvSpPr>
          <p:cNvPr id="110" name="PlaceHolder 11"/>
          <p:cNvSpPr>
            <a:spLocks noGrp="1"/>
          </p:cNvSpPr>
          <p:nvPr>
            <p:ph type="title"/>
          </p:nvPr>
        </p:nvSpPr>
        <p:spPr>
          <a:xfrm>
            <a:off x="457200" y="273600"/>
            <a:ext cx="8229240" cy="1144800"/>
          </a:xfrm>
          <a:prstGeom prst="rect">
            <a:avLst/>
          </a:prstGeom>
        </p:spPr>
        <p:txBody>
          <a:bodyPr lIns="0" rIns="0" tIns="0" bIns="0" anchor="ctr"/>
          <a:p>
            <a:r>
              <a:rPr lang="cs-CZ">
                <a:latin typeface="Calibri"/>
              </a:rPr>
              <a:t>Klikněte pro úpravu formátu textu nadpisu</a:t>
            </a:r>
            <a:endParaRPr/>
          </a:p>
        </p:txBody>
      </p:sp>
      <p:sp>
        <p:nvSpPr>
          <p:cNvPr id="111" name="PlaceHolder 12"/>
          <p:cNvSpPr>
            <a:spLocks noGrp="1"/>
          </p:cNvSpPr>
          <p:nvPr>
            <p:ph type="body"/>
          </p:nvPr>
        </p:nvSpPr>
        <p:spPr>
          <a:xfrm>
            <a:off x="457200" y="1604520"/>
            <a:ext cx="8229240" cy="3976920"/>
          </a:xfrm>
          <a:prstGeom prst="rect">
            <a:avLst/>
          </a:prstGeom>
        </p:spPr>
        <p:txBody>
          <a:bodyPr lIns="0" rIns="0" tIns="0" bIns="0"/>
          <a:p>
            <a:pPr>
              <a:buSzPct val="45000"/>
              <a:buFont typeface="StarSymbol"/>
              <a:buChar char=""/>
            </a:pPr>
            <a:r>
              <a:rPr lang="cs-CZ" sz="3200">
                <a:latin typeface="Calibri"/>
              </a:rPr>
              <a:t>Klikněte pro úpravu formátu textu osnovy</a:t>
            </a:r>
            <a:endParaRPr/>
          </a:p>
          <a:p>
            <a:pPr lvl="1">
              <a:buSzPct val="75000"/>
              <a:buFont typeface="StarSymbol"/>
              <a:buChar char=""/>
            </a:pPr>
            <a:r>
              <a:rPr lang="cs-CZ" sz="2400">
                <a:latin typeface="Calibri"/>
              </a:rPr>
              <a:t>Druhá úroveň</a:t>
            </a:r>
            <a:endParaRPr/>
          </a:p>
          <a:p>
            <a:pPr lvl="2">
              <a:buSzPct val="45000"/>
              <a:buFont typeface="StarSymbol"/>
              <a:buChar char=""/>
            </a:pPr>
            <a:r>
              <a:rPr lang="cs-CZ" sz="2000">
                <a:latin typeface="Calibri"/>
              </a:rPr>
              <a:t>Třetí úroveň</a:t>
            </a:r>
            <a:endParaRPr/>
          </a:p>
          <a:p>
            <a:pPr lvl="3">
              <a:buSzPct val="75000"/>
              <a:buFont typeface="StarSymbol"/>
              <a:buChar char=""/>
            </a:pPr>
            <a:r>
              <a:rPr lang="cs-CZ" sz="2000">
                <a:latin typeface="Calibri"/>
              </a:rPr>
              <a:t>Čtvrtá úroveň osnovy</a:t>
            </a:r>
            <a:endParaRPr/>
          </a:p>
          <a:p>
            <a:pPr lvl="4">
              <a:buSzPct val="45000"/>
              <a:buFont typeface="StarSymbol"/>
              <a:buChar char=""/>
            </a:pPr>
            <a:r>
              <a:rPr lang="cs-CZ" sz="2000">
                <a:latin typeface="Calibri"/>
              </a:rPr>
              <a:t>Pátá úroveň osnovy</a:t>
            </a:r>
            <a:endParaRPr/>
          </a:p>
          <a:p>
            <a:pPr lvl="5">
              <a:buSzPct val="45000"/>
              <a:buFont typeface="StarSymbol"/>
              <a:buChar char=""/>
            </a:pPr>
            <a:r>
              <a:rPr lang="cs-CZ" sz="2000">
                <a:latin typeface="Calibri"/>
              </a:rPr>
              <a:t>Šestá úroveň</a:t>
            </a:r>
            <a:endParaRPr/>
          </a:p>
          <a:p>
            <a:pPr lvl="6">
              <a:buSzPct val="45000"/>
              <a:buFont typeface="StarSymbol"/>
              <a:buChar char=""/>
            </a:pPr>
            <a:r>
              <a:rPr lang="cs-CZ" sz="2000">
                <a:latin typeface="Calibri"/>
              </a:rPr>
              <a:t>Sedmá úroveň</a:t>
            </a:r>
            <a:endParaRPr/>
          </a:p>
        </p:txBody>
      </p:sp>
    </p:spTree>
  </p:cSld>
  <p:clrMap bg1="lt1" bg2="lt2" tx1="dk1" tx2="dk2" accent1="accent1" accent2="accent2" accent3="accent3" accent4="accent4" accent5="accent5" accent6="accent6" hlink="hlink" folHlink="folHlink"/>
  <p:sldLayoutIdLst>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pic>
        <p:nvPicPr>
          <p:cNvPr id="146" name="Picture 2" descr=""/>
          <p:cNvPicPr/>
          <p:nvPr/>
        </p:nvPicPr>
        <p:blipFill>
          <a:blip r:embed="rId2"/>
          <a:stretch>
            <a:fillRect/>
          </a:stretch>
        </p:blipFill>
        <p:spPr>
          <a:xfrm>
            <a:off x="251640" y="188640"/>
            <a:ext cx="3131640" cy="1669320"/>
          </a:xfrm>
          <a:prstGeom prst="rect">
            <a:avLst/>
          </a:prstGeom>
          <a:ln>
            <a:noFill/>
          </a:ln>
        </p:spPr>
      </p:pic>
      <p:sp>
        <p:nvSpPr>
          <p:cNvPr id="147" name="CustomShape 1"/>
          <p:cNvSpPr/>
          <p:nvPr/>
        </p:nvSpPr>
        <p:spPr>
          <a:xfrm>
            <a:off x="155520" y="-144360"/>
            <a:ext cx="304560" cy="304560"/>
          </a:xfrm>
          <a:prstGeom prst="rect">
            <a:avLst/>
          </a:prstGeom>
          <a:noFill/>
          <a:ln>
            <a:noFill/>
          </a:ln>
        </p:spPr>
      </p:sp>
      <p:sp>
        <p:nvSpPr>
          <p:cNvPr id="148" name="CustomShape 2"/>
          <p:cNvSpPr/>
          <p:nvPr/>
        </p:nvSpPr>
        <p:spPr>
          <a:xfrm>
            <a:off x="155520" y="-144360"/>
            <a:ext cx="304560" cy="304560"/>
          </a:xfrm>
          <a:prstGeom prst="rect">
            <a:avLst/>
          </a:prstGeom>
          <a:noFill/>
          <a:ln>
            <a:noFill/>
          </a:ln>
        </p:spPr>
      </p:sp>
      <p:sp>
        <p:nvSpPr>
          <p:cNvPr id="149" name="CustomShape 3"/>
          <p:cNvSpPr/>
          <p:nvPr/>
        </p:nvSpPr>
        <p:spPr>
          <a:xfrm>
            <a:off x="155520" y="-1790640"/>
            <a:ext cx="4924080" cy="3742920"/>
          </a:xfrm>
          <a:prstGeom prst="rect">
            <a:avLst/>
          </a:prstGeom>
          <a:noFill/>
          <a:ln>
            <a:noFill/>
          </a:ln>
        </p:spPr>
      </p:sp>
      <p:sp>
        <p:nvSpPr>
          <p:cNvPr id="150" name="CustomShape 4"/>
          <p:cNvSpPr/>
          <p:nvPr/>
        </p:nvSpPr>
        <p:spPr>
          <a:xfrm>
            <a:off x="155520" y="-144360"/>
            <a:ext cx="304560" cy="304560"/>
          </a:xfrm>
          <a:prstGeom prst="rect">
            <a:avLst/>
          </a:prstGeom>
          <a:noFill/>
          <a:ln>
            <a:noFill/>
          </a:ln>
        </p:spPr>
      </p:sp>
      <p:sp>
        <p:nvSpPr>
          <p:cNvPr id="151" name="CustomShape 5"/>
          <p:cNvSpPr/>
          <p:nvPr/>
        </p:nvSpPr>
        <p:spPr>
          <a:xfrm>
            <a:off x="155520" y="-144360"/>
            <a:ext cx="304560" cy="304560"/>
          </a:xfrm>
          <a:prstGeom prst="rect">
            <a:avLst/>
          </a:prstGeom>
          <a:noFill/>
          <a:ln>
            <a:noFill/>
          </a:ln>
        </p:spPr>
      </p:sp>
      <p:sp>
        <p:nvSpPr>
          <p:cNvPr id="152" name="CustomShape 6"/>
          <p:cNvSpPr/>
          <p:nvPr/>
        </p:nvSpPr>
        <p:spPr>
          <a:xfrm>
            <a:off x="155520" y="-144360"/>
            <a:ext cx="304560" cy="304560"/>
          </a:xfrm>
          <a:prstGeom prst="rect">
            <a:avLst/>
          </a:prstGeom>
          <a:noFill/>
          <a:ln>
            <a:noFill/>
          </a:ln>
        </p:spPr>
      </p:sp>
      <p:sp>
        <p:nvSpPr>
          <p:cNvPr id="153" name="CustomShape 7"/>
          <p:cNvSpPr/>
          <p:nvPr/>
        </p:nvSpPr>
        <p:spPr>
          <a:xfrm>
            <a:off x="155520" y="-144360"/>
            <a:ext cx="304560" cy="304560"/>
          </a:xfrm>
          <a:prstGeom prst="rect">
            <a:avLst/>
          </a:prstGeom>
          <a:noFill/>
          <a:ln>
            <a:noFill/>
          </a:ln>
        </p:spPr>
      </p:sp>
      <p:sp>
        <p:nvSpPr>
          <p:cNvPr id="154" name="PlaceHolder 8"/>
          <p:cNvSpPr>
            <a:spLocks noGrp="1"/>
          </p:cNvSpPr>
          <p:nvPr>
            <p:ph type="title"/>
          </p:nvPr>
        </p:nvSpPr>
        <p:spPr>
          <a:xfrm>
            <a:off x="3420000" y="274680"/>
            <a:ext cx="5266440" cy="1142640"/>
          </a:xfrm>
          <a:prstGeom prst="rect">
            <a:avLst/>
          </a:prstGeom>
        </p:spPr>
        <p:txBody>
          <a:bodyPr anchor="ctr"/>
          <a:p>
            <a:pPr algn="ctr">
              <a:lnSpc>
                <a:spcPct val="100000"/>
              </a:lnSpc>
            </a:pPr>
            <a:r>
              <a:rPr lang="cs-CZ" sz="4400">
                <a:solidFill>
                  <a:srgbClr val="063c64"/>
                </a:solidFill>
                <a:latin typeface="Calibri"/>
              </a:rPr>
              <a:t>Klikněte pro úpravu formátu textu nadpisuKlepnutím lze upravit styl předlohy nadpisů.</a:t>
            </a:r>
            <a:endParaRPr/>
          </a:p>
        </p:txBody>
      </p:sp>
      <p:sp>
        <p:nvSpPr>
          <p:cNvPr id="155" name="PlaceHolder 9"/>
          <p:cNvSpPr>
            <a:spLocks noGrp="1"/>
          </p:cNvSpPr>
          <p:nvPr>
            <p:ph type="dt"/>
          </p:nvPr>
        </p:nvSpPr>
        <p:spPr>
          <a:xfrm>
            <a:off x="457200" y="6356520"/>
            <a:ext cx="2133360" cy="364680"/>
          </a:xfrm>
          <a:prstGeom prst="rect">
            <a:avLst/>
          </a:prstGeom>
        </p:spPr>
        <p:txBody>
          <a:bodyPr anchor="ctr"/>
          <a:p>
            <a:pPr>
              <a:lnSpc>
                <a:spcPct val="100000"/>
              </a:lnSpc>
            </a:pPr>
            <a:r>
              <a:rPr lang="cs-CZ" sz="1200">
                <a:solidFill>
                  <a:srgbClr val="8b919e"/>
                </a:solidFill>
                <a:latin typeface="Calibri"/>
              </a:rPr>
              <a:t>17. 7. 2015</a:t>
            </a:r>
            <a:endParaRPr/>
          </a:p>
        </p:txBody>
      </p:sp>
      <p:sp>
        <p:nvSpPr>
          <p:cNvPr id="156" name="PlaceHolder 10"/>
          <p:cNvSpPr>
            <a:spLocks noGrp="1"/>
          </p:cNvSpPr>
          <p:nvPr>
            <p:ph type="ftr"/>
          </p:nvPr>
        </p:nvSpPr>
        <p:spPr>
          <a:xfrm>
            <a:off x="3124080" y="6356520"/>
            <a:ext cx="2895120" cy="364680"/>
          </a:xfrm>
          <a:prstGeom prst="rect">
            <a:avLst/>
          </a:prstGeom>
        </p:spPr>
        <p:txBody>
          <a:bodyPr anchor="ctr"/>
          <a:p>
            <a:endParaRPr/>
          </a:p>
        </p:txBody>
      </p:sp>
      <p:sp>
        <p:nvSpPr>
          <p:cNvPr id="157" name="PlaceHolder 11"/>
          <p:cNvSpPr>
            <a:spLocks noGrp="1"/>
          </p:cNvSpPr>
          <p:nvPr>
            <p:ph type="sldNum"/>
          </p:nvPr>
        </p:nvSpPr>
        <p:spPr>
          <a:xfrm>
            <a:off x="6553080" y="6356520"/>
            <a:ext cx="2133360" cy="364680"/>
          </a:xfrm>
          <a:prstGeom prst="rect">
            <a:avLst/>
          </a:prstGeom>
        </p:spPr>
        <p:txBody>
          <a:bodyPr anchor="ctr"/>
          <a:p>
            <a:pPr algn="r">
              <a:lnSpc>
                <a:spcPct val="100000"/>
              </a:lnSpc>
            </a:pPr>
            <a:fld id="{49EB4BCC-913C-4C47-91F9-C2A9CD2E6988}" type="slidenum">
              <a:rPr lang="cs-CZ" sz="1200">
                <a:solidFill>
                  <a:srgbClr val="8b919e"/>
                </a:solidFill>
                <a:latin typeface="Calibri"/>
              </a:rPr>
              <a:t>&lt;číslo&gt;</a:t>
            </a:fld>
            <a:endParaRPr/>
          </a:p>
        </p:txBody>
      </p:sp>
      <p:sp>
        <p:nvSpPr>
          <p:cNvPr id="158" name="PlaceHolder 12"/>
          <p:cNvSpPr>
            <a:spLocks noGrp="1"/>
          </p:cNvSpPr>
          <p:nvPr>
            <p:ph type="body"/>
          </p:nvPr>
        </p:nvSpPr>
        <p:spPr>
          <a:xfrm>
            <a:off x="457200" y="1604520"/>
            <a:ext cx="8229240" cy="3976920"/>
          </a:xfrm>
          <a:prstGeom prst="rect">
            <a:avLst/>
          </a:prstGeom>
        </p:spPr>
        <p:txBody>
          <a:bodyPr lIns="0" rIns="0" tIns="0" bIns="0"/>
          <a:p>
            <a:pPr>
              <a:buSzPct val="45000"/>
              <a:buFont typeface="StarSymbol"/>
              <a:buChar char=""/>
            </a:pPr>
            <a:r>
              <a:rPr lang="cs-CZ" sz="3200">
                <a:latin typeface="Calibri"/>
              </a:rPr>
              <a:t>Klikněte pro úpravu formátu textu osnovy</a:t>
            </a:r>
            <a:endParaRPr/>
          </a:p>
          <a:p>
            <a:pPr lvl="1">
              <a:buSzPct val="75000"/>
              <a:buFont typeface="StarSymbol"/>
              <a:buChar char=""/>
            </a:pPr>
            <a:r>
              <a:rPr lang="cs-CZ" sz="2400">
                <a:latin typeface="Calibri"/>
              </a:rPr>
              <a:t>Druhá úroveň</a:t>
            </a:r>
            <a:endParaRPr/>
          </a:p>
          <a:p>
            <a:pPr lvl="2">
              <a:buSzPct val="45000"/>
              <a:buFont typeface="StarSymbol"/>
              <a:buChar char=""/>
            </a:pPr>
            <a:r>
              <a:rPr lang="cs-CZ" sz="2000">
                <a:latin typeface="Calibri"/>
              </a:rPr>
              <a:t>Třetí úroveň</a:t>
            </a:r>
            <a:endParaRPr/>
          </a:p>
          <a:p>
            <a:pPr lvl="3">
              <a:buSzPct val="75000"/>
              <a:buFont typeface="StarSymbol"/>
              <a:buChar char=""/>
            </a:pPr>
            <a:r>
              <a:rPr lang="cs-CZ" sz="2000">
                <a:latin typeface="Calibri"/>
              </a:rPr>
              <a:t>Čtvrtá úroveň osnovy</a:t>
            </a:r>
            <a:endParaRPr/>
          </a:p>
          <a:p>
            <a:pPr lvl="4">
              <a:buSzPct val="45000"/>
              <a:buFont typeface="StarSymbol"/>
              <a:buChar char=""/>
            </a:pPr>
            <a:r>
              <a:rPr lang="cs-CZ" sz="2000">
                <a:latin typeface="Calibri"/>
              </a:rPr>
              <a:t>Pátá úroveň osnovy</a:t>
            </a:r>
            <a:endParaRPr/>
          </a:p>
          <a:p>
            <a:pPr lvl="5">
              <a:buSzPct val="45000"/>
              <a:buFont typeface="StarSymbol"/>
              <a:buChar char=""/>
            </a:pPr>
            <a:r>
              <a:rPr lang="cs-CZ" sz="2000">
                <a:latin typeface="Calibri"/>
              </a:rPr>
              <a:t>Šestá úroveň</a:t>
            </a:r>
            <a:endParaRPr/>
          </a:p>
          <a:p>
            <a:pPr lvl="6">
              <a:buSzPct val="45000"/>
              <a:buFont typeface="StarSymbol"/>
              <a:buChar char=""/>
            </a:pPr>
            <a:r>
              <a:rPr lang="cs-CZ" sz="2000">
                <a:latin typeface="Calibri"/>
              </a:rPr>
              <a:t>Sedmá úroveň</a:t>
            </a:r>
            <a:endParaRPr/>
          </a:p>
        </p:txBody>
      </p:sp>
    </p:spTree>
  </p:cSld>
  <p:clrMap bg1="lt1" bg2="lt2" tx1="dk1" tx2="dk2" accent1="accent1" accent2="accent2" accent3="accent3" accent4="accent4" accent5="accent5" accent6="accent6" hlink="hlink" folHlink="folHlink"/>
  <p:sldLayoutIdLst>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2.xml"/>
</Relationships>
</file>

<file path=ppt/slides/_rels/slide10.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11.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12.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13.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14.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slideLayout" Target="../slideLayouts/slideLayout13.xml"/>
</Relationships>
</file>

<file path=ppt/slides/_rels/slide15.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6.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7.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slideLayout" Target="../slideLayouts/slideLayout13.xml"/>
</Relationships>
</file>

<file path=ppt/slides/_rels/slide18.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19.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0.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25.xml"/>
</Relationships>
</file>

<file path=ppt/slides/_rels/slide21.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22.xml.rels><?xml version="1.0" encoding="UTF-8"?>
<Relationships xmlns="http://schemas.openxmlformats.org/package/2006/relationships"><Relationship Id="rId1" Type="http://schemas.openxmlformats.org/officeDocument/2006/relationships/image" Target="../media/image22.jpeg"/><Relationship Id="rId2" Type="http://schemas.openxmlformats.org/officeDocument/2006/relationships/image" Target="../media/image23.jpeg"/><Relationship Id="rId3" Type="http://schemas.openxmlformats.org/officeDocument/2006/relationships/slideLayout" Target="../slideLayouts/slideLayout25.xml"/>
</Relationships>
</file>

<file path=ppt/slides/_rels/slide23.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2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5.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26.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27.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28.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29.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3.xml.rels><?xml version="1.0" encoding="UTF-8"?>
<Relationships xmlns="http://schemas.openxmlformats.org/package/2006/relationships"><Relationship Id="rId1" Type="http://schemas.openxmlformats.org/officeDocument/2006/relationships/image" Target="../media/image18.wmf"/><Relationship Id="rId2" Type="http://schemas.openxmlformats.org/officeDocument/2006/relationships/slideLayout" Target="../slideLayouts/slideLayout25.xml"/>
</Relationships>
</file>

<file path=ppt/slides/_rels/slide30.xml.rels><?xml version="1.0" encoding="UTF-8"?>
<Relationships xmlns="http://schemas.openxmlformats.org/package/2006/relationships"><Relationship Id="rId1" Type="http://schemas.openxmlformats.org/officeDocument/2006/relationships/image" Target="../media/image24.jpeg"/><Relationship Id="rId2" Type="http://schemas.openxmlformats.org/officeDocument/2006/relationships/slideLayout" Target="../slideLayouts/slideLayout25.xml"/>
</Relationships>
</file>

<file path=ppt/slides/_rels/slide31.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32.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33.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3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5.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6.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37.xml.rels><?xml version="1.0" encoding="UTF-8"?>
<Relationships xmlns="http://schemas.openxmlformats.org/package/2006/relationships"><Relationship Id="rId1" Type="http://schemas.openxmlformats.org/officeDocument/2006/relationships/image" Target="../media/image25.png"/><Relationship Id="rId2" Type="http://schemas.openxmlformats.org/officeDocument/2006/relationships/slideLayout" Target="../slideLayouts/slideLayout13.xml"/>
</Relationships>
</file>

<file path=ppt/slides/_rels/slide38.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39.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40.xml.rels><?xml version="1.0" encoding="UTF-8"?>
<Relationships xmlns="http://schemas.openxmlformats.org/package/2006/relationships"><Relationship Id="rId1" Type="http://schemas.openxmlformats.org/officeDocument/2006/relationships/image" Target="../media/image26.png"/><Relationship Id="rId2" Type="http://schemas.openxmlformats.org/officeDocument/2006/relationships/slideLayout" Target="../slideLayouts/slideLayout41.xml"/>
</Relationships>
</file>

<file path=ppt/slides/_rels/slide41.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42.xml.rels><?xml version="1.0" encoding="UTF-8"?>
<Relationships xmlns="http://schemas.openxmlformats.org/package/2006/relationships"><Relationship Id="rId1" Type="http://schemas.openxmlformats.org/officeDocument/2006/relationships/image" Target="../media/image27.jpeg"/><Relationship Id="rId2" Type="http://schemas.openxmlformats.org/officeDocument/2006/relationships/slideLayout" Target="../slideLayouts/slideLayout25.xml"/>
</Relationships>
</file>

<file path=ppt/slides/_rels/slide43.xml.rels><?xml version="1.0" encoding="UTF-8"?>
<Relationships xmlns="http://schemas.openxmlformats.org/package/2006/relationships"><Relationship Id="rId1" Type="http://schemas.openxmlformats.org/officeDocument/2006/relationships/image" Target="../media/image28.jpeg"/><Relationship Id="rId2" Type="http://schemas.openxmlformats.org/officeDocument/2006/relationships/slideLayout" Target="../slideLayouts/slideLayout25.xml"/>
</Relationships>
</file>

<file path=ppt/slides/_rels/slide4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45.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46.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47.xml.rels><?xml version="1.0" encoding="UTF-8"?>
<Relationships xmlns="http://schemas.openxmlformats.org/package/2006/relationships"><Relationship Id="rId1" Type="http://schemas.openxmlformats.org/officeDocument/2006/relationships/image" Target="../media/image29.tiff"/><Relationship Id="rId2" Type="http://schemas.openxmlformats.org/officeDocument/2006/relationships/slideLayout" Target="../slideLayouts/slideLayout13.xml"/>
</Relationships>
</file>

<file path=ppt/slides/_rels/slide48.xml.rels><?xml version="1.0" encoding="UTF-8"?>
<Relationships xmlns="http://schemas.openxmlformats.org/package/2006/relationships"><Relationship Id="rId1" Type="http://schemas.openxmlformats.org/officeDocument/2006/relationships/image" Target="../media/image30.tiff"/><Relationship Id="rId2" Type="http://schemas.openxmlformats.org/officeDocument/2006/relationships/slideLayout" Target="../slideLayouts/slideLayout13.xml"/>
</Relationships>
</file>

<file path=ppt/slides/_rels/slide49.xml.rels><?xml version="1.0" encoding="UTF-8"?>
<Relationships xmlns="http://schemas.openxmlformats.org/package/2006/relationships"><Relationship Id="rId1" Type="http://schemas.openxmlformats.org/officeDocument/2006/relationships/image" Target="../media/image31.tiff"/><Relationship Id="rId2"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50.xml.rels><?xml version="1.0" encoding="UTF-8"?>
<Relationships xmlns="http://schemas.openxmlformats.org/package/2006/relationships"><Relationship Id="rId1" Type="http://schemas.openxmlformats.org/officeDocument/2006/relationships/image" Target="../media/image32.tiff"/><Relationship Id="rId2" Type="http://schemas.openxmlformats.org/officeDocument/2006/relationships/slideLayout" Target="../slideLayouts/slideLayout13.xml"/>
</Relationships>
</file>

<file path=ppt/slides/_rels/slide51.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52.xml.rels><?xml version="1.0" encoding="UTF-8"?>
<Relationships xmlns="http://schemas.openxmlformats.org/package/2006/relationships"><Relationship Id="rId1" Type="http://schemas.openxmlformats.org/officeDocument/2006/relationships/image" Target="../media/image33.tiff"/><Relationship Id="rId2" Type="http://schemas.openxmlformats.org/officeDocument/2006/relationships/image" Target="../media/image34.tiff"/><Relationship Id="rId3" Type="http://schemas.openxmlformats.org/officeDocument/2006/relationships/image" Target="../media/image35.png"/><Relationship Id="rId4" Type="http://schemas.openxmlformats.org/officeDocument/2006/relationships/image" Target="../media/image36.tiff"/><Relationship Id="rId5" Type="http://schemas.openxmlformats.org/officeDocument/2006/relationships/slideLayout" Target="../slideLayouts/slideLayout13.xml"/>
</Relationships>
</file>

<file path=ppt/slides/_rels/slide5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54.xml.rels><?xml version="1.0" encoding="UTF-8"?>
<Relationships xmlns="http://schemas.openxmlformats.org/package/2006/relationships"><Relationship Id="rId1" Type="http://schemas.openxmlformats.org/officeDocument/2006/relationships/image" Target="../media/image37.tiff"/><Relationship Id="rId2" Type="http://schemas.openxmlformats.org/officeDocument/2006/relationships/slideLayout" Target="../slideLayouts/slideLayout13.xml"/>
</Relationships>
</file>

<file path=ppt/slides/_rels/slide55.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56.xml.rels><?xml version="1.0" encoding="UTF-8"?>
<Relationships xmlns="http://schemas.openxmlformats.org/package/2006/relationships"><Relationship Id="rId1" Type="http://schemas.openxmlformats.org/officeDocument/2006/relationships/image" Target="../media/image38.tiff"/><Relationship Id="rId2" Type="http://schemas.openxmlformats.org/officeDocument/2006/relationships/slideLayout" Target="../slideLayouts/slideLayout13.xml"/>
</Relationships>
</file>

<file path=ppt/slides/_rels/slide57.xml.rels><?xml version="1.0" encoding="UTF-8"?>
<Relationships xmlns="http://schemas.openxmlformats.org/package/2006/relationships"><Relationship Id="rId1" Type="http://schemas.openxmlformats.org/officeDocument/2006/relationships/image" Target="../media/image39.tiff"/><Relationship Id="rId2" Type="http://schemas.openxmlformats.org/officeDocument/2006/relationships/slideLayout" Target="../slideLayouts/slideLayout13.xml"/>
</Relationships>
</file>

<file path=ppt/slides/_rels/slide58.xml.rels><?xml version="1.0" encoding="UTF-8"?>
<Relationships xmlns="http://schemas.openxmlformats.org/package/2006/relationships"><Relationship Id="rId1" Type="http://schemas.openxmlformats.org/officeDocument/2006/relationships/image" Target="../media/image40.jpeg"/><Relationship Id="rId2" Type="http://schemas.openxmlformats.org/officeDocument/2006/relationships/image" Target="../media/image41.jpeg"/><Relationship Id="rId3" Type="http://schemas.openxmlformats.org/officeDocument/2006/relationships/slideLayout" Target="../slideLayouts/slideLayout25.xml"/>
</Relationships>
</file>

<file path=ppt/slides/_rels/slide59.xml.rels><?xml version="1.0" encoding="UTF-8"?>
<Relationships xmlns="http://schemas.openxmlformats.org/package/2006/relationships"><Relationship Id="rId1" Type="http://schemas.openxmlformats.org/officeDocument/2006/relationships/image" Target="../media/image42.tiff"/><Relationship Id="rId2" Type="http://schemas.openxmlformats.org/officeDocument/2006/relationships/image" Target="../media/image43.jpeg"/><Relationship Id="rId3" Type="http://schemas.openxmlformats.org/officeDocument/2006/relationships/image" Target="../media/image44.jpeg"/><Relationship Id="rId4" Type="http://schemas.openxmlformats.org/officeDocument/2006/relationships/slideLayout" Target="../slideLayouts/slideLayout25.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60.xml.rels><?xml version="1.0" encoding="UTF-8"?>
<Relationships xmlns="http://schemas.openxmlformats.org/package/2006/relationships"><Relationship Id="rId1" Type="http://schemas.openxmlformats.org/officeDocument/2006/relationships/image" Target="../media/image45.jpeg"/><Relationship Id="rId2" Type="http://schemas.openxmlformats.org/officeDocument/2006/relationships/image" Target="../media/image46.jpeg"/><Relationship Id="rId3" Type="http://schemas.openxmlformats.org/officeDocument/2006/relationships/image" Target="../media/image47.jpeg"/><Relationship Id="rId4" Type="http://schemas.openxmlformats.org/officeDocument/2006/relationships/image" Target="../media/image48.jpeg"/><Relationship Id="rId5" Type="http://schemas.openxmlformats.org/officeDocument/2006/relationships/slideLayout" Target="../slideLayouts/slideLayout25.xml"/>
</Relationships>
</file>

<file path=ppt/slides/_rels/slide61.xml.rels><?xml version="1.0" encoding="UTF-8"?>
<Relationships xmlns="http://schemas.openxmlformats.org/package/2006/relationships"><Relationship Id="rId1" Type="http://schemas.openxmlformats.org/officeDocument/2006/relationships/image" Target="../media/image49.jpeg"/><Relationship Id="rId2" Type="http://schemas.openxmlformats.org/officeDocument/2006/relationships/image" Target="../media/image50.jpeg"/><Relationship Id="rId3" Type="http://schemas.openxmlformats.org/officeDocument/2006/relationships/image" Target="../media/image51.wmf"/><Relationship Id="rId4" Type="http://schemas.openxmlformats.org/officeDocument/2006/relationships/slideLayout" Target="../slideLayouts/slideLayout25.xml"/>
</Relationships>
</file>

<file path=ppt/slides/_rels/slide62.xml.rels><?xml version="1.0" encoding="UTF-8"?>
<Relationships xmlns="http://schemas.openxmlformats.org/package/2006/relationships"><Relationship Id="rId1" Type="http://schemas.openxmlformats.org/officeDocument/2006/relationships/image" Target="../media/image52.png"/><Relationship Id="rId2" Type="http://schemas.openxmlformats.org/officeDocument/2006/relationships/slideLayout" Target="../slideLayouts/slideLayout13.xml"/>
</Relationships>
</file>

<file path=ppt/slides/_rels/slide63.xml.rels><?xml version="1.0" encoding="UTF-8"?>
<Relationships xmlns="http://schemas.openxmlformats.org/package/2006/relationships"><Relationship Id="rId1" Type="http://schemas.openxmlformats.org/officeDocument/2006/relationships/image" Target="../media/image53.png"/><Relationship Id="rId2" Type="http://schemas.openxmlformats.org/officeDocument/2006/relationships/slideLayout" Target="../slideLayouts/slideLayout25.xml"/>
</Relationships>
</file>

<file path=ppt/slides/_rels/slide64.xml.rels><?xml version="1.0" encoding="UTF-8"?>
<Relationships xmlns="http://schemas.openxmlformats.org/package/2006/relationships"><Relationship Id="rId1" Type="http://schemas.openxmlformats.org/officeDocument/2006/relationships/image" Target="../media/image54.png"/><Relationship Id="rId2" Type="http://schemas.openxmlformats.org/officeDocument/2006/relationships/slideLayout" Target="../slideLayouts/slideLayout25.xml"/>
</Relationships>
</file>

<file path=ppt/slides/_rels/slide65.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66.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67.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68.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69.xml.rels><?xml version="1.0" encoding="UTF-8"?>
<Relationships xmlns="http://schemas.openxmlformats.org/package/2006/relationships"><Relationship Id="rId1" Type="http://schemas.openxmlformats.org/officeDocument/2006/relationships/image" Target="../media/image55.wmf"/><Relationship Id="rId2" Type="http://schemas.openxmlformats.org/officeDocument/2006/relationships/slideLayout" Target="../slideLayouts/slideLayout25.xml"/>
</Relationships>
</file>

<file path=ppt/slides/_rels/slide7.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70.xml.rels><?xml version="1.0" encoding="UTF-8"?>
<Relationships xmlns="http://schemas.openxmlformats.org/package/2006/relationships"><Relationship Id="rId1" Type="http://schemas.openxmlformats.org/officeDocument/2006/relationships/image" Target="../media/image56.tiff"/><Relationship Id="rId2" Type="http://schemas.openxmlformats.org/officeDocument/2006/relationships/slideLayout" Target="../slideLayouts/slideLayout13.xml"/>
</Relationships>
</file>

<file path=ppt/slides/_rels/slide71.xml.rels><?xml version="1.0" encoding="UTF-8"?>
<Relationships xmlns="http://schemas.openxmlformats.org/package/2006/relationships"><Relationship Id="rId1" Type="http://schemas.openxmlformats.org/officeDocument/2006/relationships/image" Target="../media/image57.wmf"/><Relationship Id="rId2" Type="http://schemas.openxmlformats.org/officeDocument/2006/relationships/image" Target="../media/image58.wmf"/><Relationship Id="rId3" Type="http://schemas.openxmlformats.org/officeDocument/2006/relationships/slideLayout" Target="../slideLayouts/slideLayout25.xml"/>
</Relationships>
</file>

<file path=ppt/slides/_rels/slide72.xml.rels><?xml version="1.0" encoding="UTF-8"?>
<Relationships xmlns="http://schemas.openxmlformats.org/package/2006/relationships"><Relationship Id="rId1" Type="http://schemas.openxmlformats.org/officeDocument/2006/relationships/image" Target="../media/image59.jpeg"/><Relationship Id="rId2" Type="http://schemas.openxmlformats.org/officeDocument/2006/relationships/image" Target="../media/image60.jpeg"/><Relationship Id="rId3" Type="http://schemas.openxmlformats.org/officeDocument/2006/relationships/slideLayout" Target="../slideLayouts/slideLayout25.xml"/>
</Relationships>
</file>

<file path=ppt/slides/_rels/slide73.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7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75.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76.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77.xml.rels><?xml version="1.0" encoding="UTF-8"?>
<Relationships xmlns="http://schemas.openxmlformats.org/package/2006/relationships"><Relationship Id="rId1" Type="http://schemas.openxmlformats.org/officeDocument/2006/relationships/image" Target="../media/image61.jpeg"/><Relationship Id="rId2" Type="http://schemas.openxmlformats.org/officeDocument/2006/relationships/image" Target="../media/image62.jpeg"/><Relationship Id="rId3" Type="http://schemas.openxmlformats.org/officeDocument/2006/relationships/slideLayout" Target="../slideLayouts/slideLayout13.xml"/><Relationship Id="rId4" Type="http://schemas.openxmlformats.org/officeDocument/2006/relationships/notesSlide" Target="../notesSlides/notesSlide77.xml"/>
</Relationships>
</file>

<file path=ppt/slides/_rels/slide78.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79.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
</Relationships>
</file>

<file path=ppt/slides/_rels/slide80.xml.rels><?xml version="1.0" encoding="UTF-8"?>
<Relationships xmlns="http://schemas.openxmlformats.org/package/2006/relationships"><Relationship Id="rId1" Type="http://schemas.openxmlformats.org/officeDocument/2006/relationships/slideLayout" Target="../slideLayouts/slideLayout2.xml"/>
</Relationships>
</file>

<file path=ppt/slides/_rels/slide9.xml.rels><?xml version="1.0" encoding="UTF-8"?>
<Relationships xmlns="http://schemas.openxmlformats.org/package/2006/relationships"><Relationship Id="rId1" Type="http://schemas.openxmlformats.org/officeDocument/2006/relationships/slideLayout" Target="../slideLayouts/slideLayout25.xml"/>
</Relationships>
</file>

<file path=ppt/slides/slide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98" name="TextShape 1"/>
          <p:cNvSpPr txBox="1"/>
          <p:nvPr/>
        </p:nvSpPr>
        <p:spPr>
          <a:xfrm>
            <a:off x="685800" y="2061000"/>
            <a:ext cx="7990200" cy="1469520"/>
          </a:xfrm>
          <a:prstGeom prst="rect">
            <a:avLst/>
          </a:prstGeom>
        </p:spPr>
        <p:txBody>
          <a:bodyPr anchor="ctr"/>
          <a:p>
            <a:pPr>
              <a:lnSpc>
                <a:spcPct val="100000"/>
              </a:lnSpc>
            </a:pPr>
            <a:r>
              <a:rPr lang="cs-CZ" sz="4000">
                <a:solidFill>
                  <a:srgbClr val="063c64"/>
                </a:solidFill>
                <a:latin typeface="Calibri"/>
              </a:rPr>
              <a:t>Hospodaření se srážkovými vodami</a:t>
            </a:r>
            <a:r>
              <a:rPr lang="cs-CZ" sz="4000">
                <a:solidFill>
                  <a:srgbClr val="063c64"/>
                </a:solidFill>
                <a:latin typeface="Calibri"/>
              </a:rPr>
              <a:t>
</a:t>
            </a:r>
            <a:r>
              <a:rPr b="1" lang="cs-CZ" sz="2500">
                <a:solidFill>
                  <a:srgbClr val="063c64"/>
                </a:solidFill>
                <a:latin typeface="Calibri"/>
              </a:rPr>
              <a:t>Právní prostředí, technické normy, motivační nástroje</a:t>
            </a:r>
            <a:endParaRPr/>
          </a:p>
        </p:txBody>
      </p:sp>
      <p:sp>
        <p:nvSpPr>
          <p:cNvPr id="199" name="TextShape 2"/>
          <p:cNvSpPr txBox="1"/>
          <p:nvPr/>
        </p:nvSpPr>
        <p:spPr>
          <a:xfrm>
            <a:off x="683640" y="3764520"/>
            <a:ext cx="6400440" cy="1752120"/>
          </a:xfrm>
          <a:prstGeom prst="rect">
            <a:avLst/>
          </a:prstGeom>
        </p:spPr>
        <p:txBody>
          <a:bodyPr/>
          <a:p>
            <a:pPr>
              <a:lnSpc>
                <a:spcPct val="100000"/>
              </a:lnSpc>
            </a:pPr>
            <a:r>
              <a:rPr lang="cs-CZ" sz="2400">
                <a:solidFill>
                  <a:srgbClr val="8b919e"/>
                </a:solidFill>
                <a:latin typeface="Calibri"/>
              </a:rPr>
              <a:t>David Stránský</a:t>
            </a:r>
            <a:endParaRPr/>
          </a:p>
          <a:p>
            <a:pPr>
              <a:lnSpc>
                <a:spcPct val="100000"/>
              </a:lnSpc>
            </a:pPr>
            <a:r>
              <a:rPr lang="cs-CZ" sz="2400">
                <a:solidFill>
                  <a:srgbClr val="8b919e"/>
                </a:solidFill>
                <a:latin typeface="Calibri"/>
              </a:rPr>
              <a:t>Vojtěch Bareš</a:t>
            </a:r>
            <a:endParaRPr/>
          </a:p>
          <a:p>
            <a:pPr>
              <a:lnSpc>
                <a:spcPct val="100000"/>
              </a:lnSpc>
            </a:pPr>
            <a:r>
              <a:rPr lang="cs-CZ" sz="2400">
                <a:solidFill>
                  <a:srgbClr val="8b919e"/>
                </a:solidFill>
                <a:latin typeface="Calibri"/>
              </a:rPr>
              <a:t>Ivana Kabelková</a:t>
            </a:r>
            <a:endParaRPr/>
          </a:p>
        </p:txBody>
      </p:sp>
      <p:sp>
        <p:nvSpPr>
          <p:cNvPr id="200" name="CustomShape 3"/>
          <p:cNvSpPr/>
          <p:nvPr/>
        </p:nvSpPr>
        <p:spPr>
          <a:xfrm>
            <a:off x="-624600" y="6597360"/>
            <a:ext cx="9625320" cy="272880"/>
          </a:xfrm>
          <a:prstGeom prst="rect">
            <a:avLst/>
          </a:prstGeom>
          <a:noFill/>
          <a:ln>
            <a:noFill/>
          </a:ln>
        </p:spPr>
        <p:txBody>
          <a:bodyPr wrap="none" lIns="90000" rIns="90000" tIns="45000" bIns="45000"/>
          <a:p>
            <a:pPr>
              <a:lnSpc>
                <a:spcPct val="100000"/>
              </a:lnSpc>
            </a:pPr>
            <a:r>
              <a:rPr lang="cs-CZ" sz="1200">
                <a:solidFill>
                  <a:srgbClr val="063c64"/>
                </a:solidFill>
                <a:latin typeface="Calibri"/>
              </a:rPr>
              <a:t>Projekt je financován z Programu švýcarsko-české spolupráce a za podpory Ministerstva životního prostředí České republiky.</a:t>
            </a:r>
            <a:endParaRPr/>
          </a:p>
        </p:txBody>
      </p:sp>
    </p:spTree>
  </p:cSld>
  <p:timing>
    <p:tnLst>
      <p:par>
        <p:cTn id="1" dur="indefinite" restart="never" nodeType="tmRoot">
          <p:childTnLst>
            <p:seq>
              <p:cTn id="2" nodeType="mainSeq"/>
              <p:prevCondLst>
                <p:cond delay="0" evt="onPrev">
                  <p:tgtEl>
                    <p:sldTgt/>
                  </p:tgtEl>
                </p:cond>
              </p:prevCondLst>
              <p:nextCondLst>
                <p:cond delay="0" evt="onNext">
                  <p:tgtEl>
                    <p:sldTgt/>
                  </p:tgtEl>
                </p:cond>
              </p:nextCondLst>
            </p:seq>
          </p:childTnLst>
        </p:cTn>
      </p:par>
    </p:tnLst>
  </p:timing>
</p:sld>
</file>

<file path=ppt/slides/slide1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graphicFrame>
        <p:nvGraphicFramePr>
          <p:cNvPr id="250" name="Table 1"/>
          <p:cNvGraphicFramePr/>
          <p:nvPr/>
        </p:nvGraphicFramePr>
        <p:xfrm>
          <a:off x="398520" y="1887480"/>
          <a:ext cx="8357760" cy="4663080"/>
        </p:xfrm>
        <a:graphic>
          <a:graphicData uri="http://schemas.openxmlformats.org/drawingml/2006/table">
            <a:tbl>
              <a:tblPr/>
              <a:tblGrid>
                <a:gridCol w="8357760"/>
              </a:tblGrid>
              <a:tr h="5410440">
                <a:tc>
                  <a:txBody>
                    <a:bodyPr/>
                    <a:p>
                      <a:pPr>
                        <a:lnSpc>
                          <a:spcPct val="100000"/>
                        </a:lnSpc>
                      </a:pPr>
                      <a:r>
                        <a:rPr lang="cs-CZ" sz="2000">
                          <a:solidFill>
                            <a:srgbClr val="063c64"/>
                          </a:solidFill>
                          <a:latin typeface="Calibri"/>
                        </a:rPr>
                        <a:t>§5, odst. (3)</a:t>
                      </a:r>
                      <a:endParaRPr/>
                    </a:p>
                    <a:p>
                      <a:pPr algn="just">
                        <a:lnSpc>
                          <a:spcPct val="140000"/>
                        </a:lnSpc>
                      </a:pPr>
                      <a:r>
                        <a:rPr lang="cs-CZ" sz="2000">
                          <a:solidFill>
                            <a:srgbClr val="063c64"/>
                          </a:solidFill>
                          <a:latin typeface="Calibri"/>
                        </a:rPr>
                        <a:t>Při </a:t>
                      </a:r>
                      <a:r>
                        <a:rPr lang="cs-CZ" sz="2000" u="sng">
                          <a:solidFill>
                            <a:srgbClr val="063c64"/>
                          </a:solidFill>
                          <a:latin typeface="Calibri"/>
                        </a:rPr>
                        <a:t>provádění staveb </a:t>
                      </a:r>
                      <a:r>
                        <a:rPr lang="cs-CZ" sz="2000">
                          <a:solidFill>
                            <a:srgbClr val="063c64"/>
                          </a:solidFill>
                          <a:latin typeface="Calibri"/>
                        </a:rPr>
                        <a:t>nebo </a:t>
                      </a:r>
                      <a:r>
                        <a:rPr lang="cs-CZ" sz="2000" u="sng">
                          <a:solidFill>
                            <a:srgbClr val="063c64"/>
                          </a:solidFill>
                          <a:latin typeface="Calibri"/>
                        </a:rPr>
                        <a:t>jejich změn</a:t>
                      </a:r>
                      <a:r>
                        <a:rPr lang="cs-CZ" sz="2000">
                          <a:solidFill>
                            <a:srgbClr val="063c64"/>
                          </a:solidFill>
                          <a:latin typeface="Calibri"/>
                        </a:rPr>
                        <a:t> nebo </a:t>
                      </a:r>
                      <a:r>
                        <a:rPr lang="cs-CZ" sz="2000" u="sng">
                          <a:solidFill>
                            <a:srgbClr val="063c64"/>
                          </a:solidFill>
                          <a:latin typeface="Calibri"/>
                        </a:rPr>
                        <a:t>změn jejich užívání</a:t>
                      </a:r>
                      <a:r>
                        <a:rPr lang="cs-CZ" sz="2000">
                          <a:solidFill>
                            <a:srgbClr val="063c64"/>
                          </a:solidFill>
                          <a:latin typeface="Calibri"/>
                        </a:rPr>
                        <a:t> jsou stavebníci povinni podle charakteru a účelu užívání těchto staveb je zabezpečit zásobováním vodou a odváděním, čištěním, popřípadě jiným zneškodňováním odpadních vod z nich v souladu s tímto zákonem a </a:t>
                      </a:r>
                      <a:r>
                        <a:rPr lang="cs-CZ" sz="2000" u="sng">
                          <a:solidFill>
                            <a:srgbClr val="063c64"/>
                          </a:solidFill>
                          <a:latin typeface="Calibri"/>
                        </a:rPr>
                        <a:t>zajistit vsakování nebo zadržování a odvádění povrchových vod vzniklých dopadem atmosférických srážek na tyto stavby (dále jen „srážkové vody“) v souladu se stavebním zákonem.  Stavební úřad nesmí bez splnění těchto podmínek vydat stavební povolení nebo rozhodnutí</a:t>
                      </a:r>
                      <a:r>
                        <a:rPr lang="cs-CZ" sz="2000">
                          <a:solidFill>
                            <a:srgbClr val="063c64"/>
                          </a:solidFill>
                          <a:latin typeface="Calibri"/>
                        </a:rPr>
                        <a:t> o dodatečném povolení stavby nebo rozhodnutí o povolení změn stavby před jejím dokončením, popřípadě kolaudační souhlas ani rozhodnutí o změně užívání stavby.</a:t>
                      </a:r>
                      <a:endParaRPr/>
                    </a:p>
                  </a:txBody>
                  <a:tcPr/>
                </a:tc>
              </a:tr>
            </a:tbl>
          </a:graphicData>
        </a:graphic>
      </p:graphicFrame>
      <p:sp>
        <p:nvSpPr>
          <p:cNvPr id="251" name="CustomShape 2"/>
          <p:cNvSpPr/>
          <p:nvPr/>
        </p:nvSpPr>
        <p:spPr>
          <a:xfrm>
            <a:off x="3564000" y="188640"/>
            <a:ext cx="5295600" cy="2232720"/>
          </a:xfrm>
          <a:prstGeom prst="rect">
            <a:avLst/>
          </a:prstGeom>
          <a:noFill/>
          <a:ln w="9360">
            <a:noFill/>
          </a:ln>
        </p:spPr>
        <p:txBody>
          <a:bodyPr lIns="90000" rIns="90000" tIns="45000" bIns="45000"/>
          <a:p>
            <a:pPr algn="r">
              <a:lnSpc>
                <a:spcPct val="100000"/>
              </a:lnSpc>
            </a:pPr>
            <a:r>
              <a:rPr b="1" lang="cs-CZ" sz="4000">
                <a:solidFill>
                  <a:srgbClr val="063c64"/>
                </a:solidFill>
                <a:latin typeface="Calibri"/>
              </a:rPr>
              <a:t>Legislativní nástroje</a:t>
            </a:r>
            <a:endParaRPr/>
          </a:p>
          <a:p>
            <a:pPr algn="r">
              <a:lnSpc>
                <a:spcPct val="100000"/>
              </a:lnSpc>
            </a:pPr>
            <a:r>
              <a:rPr b="1" lang="cs-CZ" sz="3000">
                <a:solidFill>
                  <a:srgbClr val="063c64"/>
                </a:solidFill>
                <a:latin typeface="Calibri"/>
              </a:rPr>
              <a:t>Vodní zákon</a:t>
            </a:r>
            <a:endParaRPr/>
          </a:p>
        </p:txBody>
      </p:sp>
    </p:spTree>
  </p:cSld>
</p:sld>
</file>

<file path=ppt/slides/slide1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52" name="CustomShape 1"/>
          <p:cNvSpPr/>
          <p:nvPr/>
        </p:nvSpPr>
        <p:spPr>
          <a:xfrm>
            <a:off x="714240" y="1904040"/>
            <a:ext cx="8143560" cy="588600"/>
          </a:xfrm>
          <a:prstGeom prst="rect">
            <a:avLst/>
          </a:prstGeom>
          <a:noFill/>
          <a:ln>
            <a:noFill/>
          </a:ln>
        </p:spPr>
        <p:txBody>
          <a:bodyPr lIns="90000" rIns="90000" tIns="45000" bIns="45000"/>
          <a:p>
            <a:pPr>
              <a:lnSpc>
                <a:spcPct val="90000"/>
              </a:lnSpc>
              <a:buFont typeface="Wingdings" charset="2"/>
              <a:buChar char=""/>
            </a:pPr>
            <a:r>
              <a:rPr lang="cs-CZ" sz="2800">
                <a:solidFill>
                  <a:srgbClr val="063c64"/>
                </a:solidFill>
                <a:latin typeface="Calibri"/>
              </a:rPr>
              <a:t>Stavební zákon (resp. Vyhláška 501/2006 Sb.)</a:t>
            </a:r>
            <a:endParaRPr/>
          </a:p>
          <a:p>
            <a:pPr>
              <a:lnSpc>
                <a:spcPct val="90000"/>
              </a:lnSpc>
            </a:pPr>
            <a:r>
              <a:rPr lang="cs-CZ" sz="2800">
                <a:solidFill>
                  <a:srgbClr val="063c64"/>
                </a:solidFill>
                <a:latin typeface="Calibri"/>
              </a:rPr>
              <a:t>	</a:t>
            </a:r>
            <a:r>
              <a:rPr lang="cs-CZ" sz="2800">
                <a:solidFill>
                  <a:srgbClr val="063c64"/>
                </a:solidFill>
                <a:latin typeface="Calibri"/>
              </a:rPr>
              <a:t>	</a:t>
            </a:r>
            <a:endParaRPr/>
          </a:p>
          <a:p>
            <a:pPr>
              <a:lnSpc>
                <a:spcPct val="90000"/>
              </a:lnSpc>
            </a:pPr>
            <a:endParaRPr/>
          </a:p>
        </p:txBody>
      </p:sp>
      <p:graphicFrame>
        <p:nvGraphicFramePr>
          <p:cNvPr id="253" name="Table 2"/>
          <p:cNvGraphicFramePr/>
          <p:nvPr/>
        </p:nvGraphicFramePr>
        <p:xfrm>
          <a:off x="428760" y="2482920"/>
          <a:ext cx="8357760" cy="4175280"/>
        </p:xfrm>
        <a:graphic>
          <a:graphicData uri="http://schemas.openxmlformats.org/drawingml/2006/table">
            <a:tbl>
              <a:tblPr/>
              <a:tblGrid>
                <a:gridCol w="8357760"/>
              </a:tblGrid>
              <a:tr h="4398840">
                <a:tc>
                  <a:txBody>
                    <a:bodyPr/>
                    <a:p>
                      <a:pPr>
                        <a:lnSpc>
                          <a:spcPct val="100000"/>
                        </a:lnSpc>
                      </a:pPr>
                      <a:r>
                        <a:rPr lang="cs-CZ" sz="2000">
                          <a:solidFill>
                            <a:srgbClr val="063c64"/>
                          </a:solidFill>
                          <a:latin typeface="Calibri"/>
                        </a:rPr>
                        <a:t>§20, odst. 5, písm. c)</a:t>
                      </a:r>
                      <a:endParaRPr/>
                    </a:p>
                    <a:p>
                      <a:pPr>
                        <a:lnSpc>
                          <a:spcPct val="100000"/>
                        </a:lnSpc>
                      </a:pPr>
                      <a:r>
                        <a:rPr lang="cs-CZ" sz="2000">
                          <a:solidFill>
                            <a:srgbClr val="063c64"/>
                          </a:solidFill>
                          <a:latin typeface="Calibri"/>
                        </a:rPr>
                        <a:t>vsakování nebo odvádění srážkových vod ze zastavěných ploch nebo zpevněných ploch, pokud se neplánuje jejich jiné využití; přitom musí být řešeno:</a:t>
                      </a:r>
                      <a:endParaRPr/>
                    </a:p>
                    <a:p>
                      <a:pPr>
                        <a:lnSpc>
                          <a:spcPct val="100000"/>
                        </a:lnSpc>
                      </a:pPr>
                      <a:endParaRPr/>
                    </a:p>
                    <a:p>
                      <a:pPr>
                        <a:lnSpc>
                          <a:spcPct val="100000"/>
                        </a:lnSpc>
                      </a:pPr>
                      <a:r>
                        <a:rPr lang="cs-CZ" sz="2000">
                          <a:solidFill>
                            <a:srgbClr val="063c64"/>
                          </a:solidFill>
                          <a:latin typeface="Calibri"/>
                        </a:rPr>
                        <a:t>    </a:t>
                      </a:r>
                      <a:r>
                        <a:rPr lang="cs-CZ" sz="2000">
                          <a:solidFill>
                            <a:srgbClr val="063c64"/>
                          </a:solidFill>
                          <a:latin typeface="Calibri"/>
                        </a:rPr>
                        <a:t>1. </a:t>
                      </a:r>
                      <a:r>
                        <a:rPr lang="cs-CZ" sz="2000" u="sng">
                          <a:solidFill>
                            <a:srgbClr val="063c64"/>
                          </a:solidFill>
                          <a:latin typeface="Calibri"/>
                        </a:rPr>
                        <a:t>přednostně jejich vsakováním</a:t>
                      </a:r>
                      <a:r>
                        <a:rPr lang="cs-CZ" sz="2000">
                          <a:solidFill>
                            <a:srgbClr val="063c64"/>
                          </a:solidFill>
                          <a:latin typeface="Calibri"/>
                        </a:rPr>
                        <a:t>, v případě jejich možného smísení se závadnými látkami umístěním zařízení k jejich zachycení, není-li možné vsakování,</a:t>
                      </a:r>
                      <a:endParaRPr/>
                    </a:p>
                    <a:p>
                      <a:pPr>
                        <a:lnSpc>
                          <a:spcPct val="100000"/>
                        </a:lnSpc>
                      </a:pPr>
                      <a:r>
                        <a:rPr lang="cs-CZ" sz="600">
                          <a:solidFill>
                            <a:srgbClr val="063c64"/>
                          </a:solidFill>
                          <a:latin typeface="Calibri"/>
                        </a:rPr>
                        <a:t>
</a:t>
                      </a:r>
                      <a:r>
                        <a:rPr lang="cs-CZ" sz="2000">
                          <a:solidFill>
                            <a:srgbClr val="063c64"/>
                          </a:solidFill>
                          <a:latin typeface="Calibri"/>
                        </a:rPr>
                        <a:t>    </a:t>
                      </a:r>
                      <a:r>
                        <a:rPr lang="cs-CZ" sz="2000">
                          <a:solidFill>
                            <a:srgbClr val="063c64"/>
                          </a:solidFill>
                          <a:latin typeface="Calibri"/>
                        </a:rPr>
                        <a:t>2. jejich </a:t>
                      </a:r>
                      <a:r>
                        <a:rPr lang="cs-CZ" sz="2000" u="sng">
                          <a:solidFill>
                            <a:srgbClr val="063c64"/>
                          </a:solidFill>
                          <a:latin typeface="Calibri"/>
                        </a:rPr>
                        <a:t>zadržováním a regulovaným odváděním oddílnou kanalizací </a:t>
                      </a:r>
                      <a:r>
                        <a:rPr lang="cs-CZ" sz="2000">
                          <a:solidFill>
                            <a:srgbClr val="063c64"/>
                          </a:solidFill>
                          <a:latin typeface="Calibri"/>
                        </a:rPr>
                        <a:t>k odvádění srážkových vod do vod povrchových, v případě jejich možného smísení se závadnými látkami umístění zařízení k jejich zachycení, nebo</a:t>
                      </a:r>
                      <a:endParaRPr/>
                    </a:p>
                    <a:p>
                      <a:pPr>
                        <a:lnSpc>
                          <a:spcPct val="100000"/>
                        </a:lnSpc>
                      </a:pPr>
                      <a:r>
                        <a:rPr lang="cs-CZ" sz="600">
                          <a:solidFill>
                            <a:srgbClr val="063c64"/>
                          </a:solidFill>
                          <a:latin typeface="Calibri"/>
                        </a:rPr>
                        <a:t>
</a:t>
                      </a:r>
                      <a:r>
                        <a:rPr lang="cs-CZ" sz="2000">
                          <a:solidFill>
                            <a:srgbClr val="063c64"/>
                          </a:solidFill>
                          <a:latin typeface="Calibri"/>
                        </a:rPr>
                        <a:t>    </a:t>
                      </a:r>
                      <a:r>
                        <a:rPr lang="cs-CZ" sz="2000">
                          <a:solidFill>
                            <a:srgbClr val="063c64"/>
                          </a:solidFill>
                          <a:latin typeface="Calibri"/>
                        </a:rPr>
                        <a:t>3. není-li možné oddělené odvádění do vod povrchových, pak jejich </a:t>
                      </a:r>
                      <a:r>
                        <a:rPr lang="cs-CZ" sz="2000" u="sng">
                          <a:solidFill>
                            <a:srgbClr val="063c64"/>
                          </a:solidFill>
                          <a:latin typeface="Calibri"/>
                        </a:rPr>
                        <a:t>regulované vypouštění do jednotné kanalizace</a:t>
                      </a:r>
                      <a:r>
                        <a:rPr lang="cs-CZ" sz="2000">
                          <a:solidFill>
                            <a:srgbClr val="063c64"/>
                          </a:solidFill>
                          <a:latin typeface="Calibri"/>
                        </a:rPr>
                        <a:t>.“.</a:t>
                      </a:r>
                      <a:endParaRPr/>
                    </a:p>
                  </a:txBody>
                  <a:tcPr/>
                </a:tc>
              </a:tr>
            </a:tbl>
          </a:graphicData>
        </a:graphic>
      </p:graphicFrame>
      <p:sp>
        <p:nvSpPr>
          <p:cNvPr id="254" name="CustomShape 3"/>
          <p:cNvSpPr/>
          <p:nvPr/>
        </p:nvSpPr>
        <p:spPr>
          <a:xfrm>
            <a:off x="3564000" y="188640"/>
            <a:ext cx="5295600" cy="2232720"/>
          </a:xfrm>
          <a:prstGeom prst="rect">
            <a:avLst/>
          </a:prstGeom>
          <a:noFill/>
          <a:ln w="9360">
            <a:noFill/>
          </a:ln>
        </p:spPr>
        <p:txBody>
          <a:bodyPr lIns="90000" rIns="90000" tIns="45000" bIns="45000"/>
          <a:p>
            <a:pPr algn="r">
              <a:lnSpc>
                <a:spcPct val="100000"/>
              </a:lnSpc>
            </a:pPr>
            <a:r>
              <a:rPr b="1" lang="cs-CZ" sz="4000">
                <a:solidFill>
                  <a:srgbClr val="063c64"/>
                </a:solidFill>
                <a:latin typeface="Calibri"/>
              </a:rPr>
              <a:t>Legislativní nástroje</a:t>
            </a:r>
            <a:endParaRPr/>
          </a:p>
          <a:p>
            <a:pPr algn="r">
              <a:lnSpc>
                <a:spcPct val="100000"/>
              </a:lnSpc>
            </a:pPr>
            <a:r>
              <a:rPr b="1" lang="cs-CZ" sz="3000">
                <a:solidFill>
                  <a:srgbClr val="063c64"/>
                </a:solidFill>
                <a:latin typeface="Calibri"/>
              </a:rPr>
              <a:t>Stavební zákon</a:t>
            </a:r>
            <a:endParaRPr/>
          </a:p>
        </p:txBody>
      </p:sp>
    </p:spTree>
  </p:cSld>
</p:sld>
</file>

<file path=ppt/slides/slide1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55" name="CustomShape 1"/>
          <p:cNvSpPr/>
          <p:nvPr/>
        </p:nvSpPr>
        <p:spPr>
          <a:xfrm>
            <a:off x="3564000" y="188640"/>
            <a:ext cx="5295600" cy="2232720"/>
          </a:xfrm>
          <a:prstGeom prst="rect">
            <a:avLst/>
          </a:prstGeom>
          <a:noFill/>
          <a:ln w="9360">
            <a:noFill/>
          </a:ln>
        </p:spPr>
        <p:txBody>
          <a:bodyPr lIns="90000" rIns="90000" tIns="45000" bIns="45000"/>
          <a:p>
            <a:pPr algn="r">
              <a:lnSpc>
                <a:spcPct val="100000"/>
              </a:lnSpc>
            </a:pPr>
            <a:r>
              <a:rPr b="1" lang="cs-CZ" sz="4000">
                <a:solidFill>
                  <a:srgbClr val="063c64"/>
                </a:solidFill>
                <a:latin typeface="Calibri"/>
              </a:rPr>
              <a:t>Legislativní nástroje</a:t>
            </a:r>
            <a:endParaRPr/>
          </a:p>
          <a:p>
            <a:pPr algn="r">
              <a:lnSpc>
                <a:spcPct val="100000"/>
              </a:lnSpc>
            </a:pPr>
            <a:r>
              <a:rPr b="1" lang="cs-CZ" sz="3000">
                <a:solidFill>
                  <a:srgbClr val="063c64"/>
                </a:solidFill>
                <a:latin typeface="Calibri"/>
              </a:rPr>
              <a:t>Stavební zákon</a:t>
            </a:r>
            <a:endParaRPr/>
          </a:p>
        </p:txBody>
      </p:sp>
      <p:sp>
        <p:nvSpPr>
          <p:cNvPr id="256" name="CustomShape 2"/>
          <p:cNvSpPr/>
          <p:nvPr/>
        </p:nvSpPr>
        <p:spPr>
          <a:xfrm>
            <a:off x="714240" y="1904040"/>
            <a:ext cx="8143560" cy="588600"/>
          </a:xfrm>
          <a:prstGeom prst="rect">
            <a:avLst/>
          </a:prstGeom>
          <a:noFill/>
          <a:ln>
            <a:noFill/>
          </a:ln>
        </p:spPr>
        <p:txBody>
          <a:bodyPr lIns="90000" rIns="90000" tIns="45000" bIns="45000"/>
          <a:p>
            <a:pPr>
              <a:lnSpc>
                <a:spcPct val="90000"/>
              </a:lnSpc>
              <a:buFont typeface="Wingdings" charset="2"/>
              <a:buChar char=""/>
            </a:pPr>
            <a:r>
              <a:rPr lang="cs-CZ" sz="2800">
                <a:solidFill>
                  <a:srgbClr val="063c64"/>
                </a:solidFill>
                <a:latin typeface="Calibri"/>
              </a:rPr>
              <a:t>Stavební zákon (resp. Vyhláška 501/2006 Sb.)</a:t>
            </a:r>
            <a:endParaRPr/>
          </a:p>
          <a:p>
            <a:pPr>
              <a:lnSpc>
                <a:spcPct val="90000"/>
              </a:lnSpc>
            </a:pPr>
            <a:r>
              <a:rPr lang="cs-CZ" sz="2800">
                <a:solidFill>
                  <a:srgbClr val="063c64"/>
                </a:solidFill>
                <a:latin typeface="Calibri"/>
              </a:rPr>
              <a:t>	</a:t>
            </a:r>
            <a:r>
              <a:rPr lang="cs-CZ" sz="2800">
                <a:solidFill>
                  <a:srgbClr val="063c64"/>
                </a:solidFill>
                <a:latin typeface="Calibri"/>
              </a:rPr>
              <a:t>	</a:t>
            </a:r>
            <a:endParaRPr/>
          </a:p>
          <a:p>
            <a:pPr>
              <a:lnSpc>
                <a:spcPct val="90000"/>
              </a:lnSpc>
            </a:pPr>
            <a:endParaRPr/>
          </a:p>
        </p:txBody>
      </p:sp>
      <p:graphicFrame>
        <p:nvGraphicFramePr>
          <p:cNvPr id="257" name="Table 3"/>
          <p:cNvGraphicFramePr/>
          <p:nvPr/>
        </p:nvGraphicFramePr>
        <p:xfrm>
          <a:off x="428760" y="2482920"/>
          <a:ext cx="8357760" cy="2714400"/>
        </p:xfrm>
        <a:graphic>
          <a:graphicData uri="http://schemas.openxmlformats.org/drawingml/2006/table">
            <a:tbl>
              <a:tblPr/>
              <a:tblGrid>
                <a:gridCol w="8357760"/>
              </a:tblGrid>
              <a:tr h="3079800">
                <a:tc>
                  <a:txBody>
                    <a:bodyPr/>
                    <a:p>
                      <a:pPr>
                        <a:lnSpc>
                          <a:spcPct val="100000"/>
                        </a:lnSpc>
                      </a:pPr>
                      <a:r>
                        <a:rPr lang="cs-CZ" sz="2000">
                          <a:solidFill>
                            <a:srgbClr val="063c64"/>
                          </a:solidFill>
                          <a:latin typeface="Calibri"/>
                        </a:rPr>
                        <a:t>§21, odst. 3</a:t>
                      </a:r>
                      <a:endParaRPr/>
                    </a:p>
                    <a:p>
                      <a:pPr>
                        <a:lnSpc>
                          <a:spcPct val="100000"/>
                        </a:lnSpc>
                      </a:pPr>
                      <a:r>
                        <a:rPr lang="cs-CZ" sz="2000">
                          <a:solidFill>
                            <a:srgbClr val="063c64"/>
                          </a:solidFill>
                          <a:latin typeface="Calibri"/>
                        </a:rPr>
                        <a:t>Vsakování dešťových vod na pozemcích staveb pro bydlení je splněno [§  20  odst.  5 písm. c)], jestliže poměr výměry části pozemku schopné vsakování dešťové vody k celkové výměře pozemku činí v případě</a:t>
                      </a:r>
                      <a:endParaRPr/>
                    </a:p>
                    <a:p>
                      <a:pPr>
                        <a:lnSpc>
                          <a:spcPct val="100000"/>
                        </a:lnSpc>
                      </a:pPr>
                      <a:endParaRPr/>
                    </a:p>
                    <a:p>
                      <a:pPr>
                        <a:lnSpc>
                          <a:spcPct val="100000"/>
                        </a:lnSpc>
                      </a:pPr>
                      <a:r>
                        <a:rPr lang="cs-CZ" sz="2000">
                          <a:solidFill>
                            <a:srgbClr val="063c64"/>
                          </a:solidFill>
                          <a:latin typeface="Calibri"/>
                        </a:rPr>
                        <a:t>   </a:t>
                      </a:r>
                      <a:r>
                        <a:rPr lang="cs-CZ" sz="2000">
                          <a:solidFill>
                            <a:srgbClr val="063c64"/>
                          </a:solidFill>
                          <a:latin typeface="Calibri"/>
                        </a:rPr>
                        <a:t>a)  samostatně  stojícího rodinného domu a stavby pro rodinnou rekreaci</a:t>
                      </a:r>
                      <a:endParaRPr/>
                    </a:p>
                    <a:p>
                      <a:pPr>
                        <a:lnSpc>
                          <a:spcPct val="100000"/>
                        </a:lnSpc>
                      </a:pPr>
                      <a:r>
                        <a:rPr lang="cs-CZ" sz="2000">
                          <a:solidFill>
                            <a:srgbClr val="063c64"/>
                          </a:solidFill>
                          <a:latin typeface="Calibri"/>
                        </a:rPr>
                        <a:t>   </a:t>
                      </a:r>
                      <a:r>
                        <a:rPr lang="cs-CZ" sz="2000">
                          <a:solidFill>
                            <a:srgbClr val="063c64"/>
                          </a:solidFill>
                          <a:latin typeface="Calibri"/>
                        </a:rPr>
                        <a:t>nejméně 0,4,</a:t>
                      </a:r>
                      <a:endParaRPr/>
                    </a:p>
                    <a:p>
                      <a:pPr>
                        <a:lnSpc>
                          <a:spcPct val="100000"/>
                        </a:lnSpc>
                      </a:pPr>
                      <a:endParaRPr/>
                    </a:p>
                    <a:p>
                      <a:pPr>
                        <a:lnSpc>
                          <a:spcPct val="100000"/>
                        </a:lnSpc>
                      </a:pPr>
                      <a:r>
                        <a:rPr lang="cs-CZ" sz="2000">
                          <a:solidFill>
                            <a:srgbClr val="063c64"/>
                          </a:solidFill>
                          <a:latin typeface="Calibri"/>
                        </a:rPr>
                        <a:t>   </a:t>
                      </a:r>
                      <a:r>
                        <a:rPr lang="cs-CZ" sz="2000">
                          <a:solidFill>
                            <a:srgbClr val="063c64"/>
                          </a:solidFill>
                          <a:latin typeface="Calibri"/>
                        </a:rPr>
                        <a:t>b) řadového rodinného domu a bytového domu 0,3.</a:t>
                      </a:r>
                      <a:endParaRPr/>
                    </a:p>
                  </a:txBody>
                  <a:tcPr/>
                </a:tc>
              </a:tr>
            </a:tbl>
          </a:graphicData>
        </a:graphic>
      </p:graphicFrame>
    </p:spTree>
  </p:cSld>
</p:sld>
</file>

<file path=ppt/slides/slide1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58" name="CustomShape 1"/>
          <p:cNvSpPr/>
          <p:nvPr/>
        </p:nvSpPr>
        <p:spPr>
          <a:xfrm>
            <a:off x="3564000" y="188640"/>
            <a:ext cx="5295600" cy="2232720"/>
          </a:xfrm>
          <a:prstGeom prst="rect">
            <a:avLst/>
          </a:prstGeom>
          <a:noFill/>
          <a:ln w="9360">
            <a:noFill/>
          </a:ln>
        </p:spPr>
        <p:txBody>
          <a:bodyPr lIns="90000" rIns="90000" tIns="45000" bIns="45000"/>
          <a:p>
            <a:pPr algn="r">
              <a:lnSpc>
                <a:spcPct val="100000"/>
              </a:lnSpc>
            </a:pPr>
            <a:r>
              <a:rPr b="1" lang="cs-CZ" sz="4000">
                <a:solidFill>
                  <a:srgbClr val="063c64"/>
                </a:solidFill>
                <a:latin typeface="Calibri"/>
              </a:rPr>
              <a:t>Legislativní nástroje</a:t>
            </a:r>
            <a:endParaRPr/>
          </a:p>
          <a:p>
            <a:pPr algn="r">
              <a:lnSpc>
                <a:spcPct val="100000"/>
              </a:lnSpc>
            </a:pPr>
            <a:r>
              <a:rPr b="1" lang="cs-CZ" sz="3000">
                <a:solidFill>
                  <a:srgbClr val="063c64"/>
                </a:solidFill>
                <a:latin typeface="Calibri"/>
              </a:rPr>
              <a:t>Stavební zákon</a:t>
            </a:r>
            <a:endParaRPr/>
          </a:p>
        </p:txBody>
      </p:sp>
      <p:sp>
        <p:nvSpPr>
          <p:cNvPr id="259" name="CustomShape 2"/>
          <p:cNvSpPr/>
          <p:nvPr/>
        </p:nvSpPr>
        <p:spPr>
          <a:xfrm>
            <a:off x="714240" y="1904040"/>
            <a:ext cx="8143560" cy="588600"/>
          </a:xfrm>
          <a:prstGeom prst="rect">
            <a:avLst/>
          </a:prstGeom>
          <a:noFill/>
          <a:ln>
            <a:noFill/>
          </a:ln>
        </p:spPr>
        <p:txBody>
          <a:bodyPr lIns="90000" rIns="90000" tIns="45000" bIns="45000"/>
          <a:p>
            <a:pPr>
              <a:lnSpc>
                <a:spcPct val="90000"/>
              </a:lnSpc>
              <a:buFont typeface="Wingdings" charset="2"/>
              <a:buChar char=""/>
            </a:pPr>
            <a:r>
              <a:rPr lang="cs-CZ" sz="2800">
                <a:solidFill>
                  <a:srgbClr val="063c64"/>
                </a:solidFill>
                <a:latin typeface="Calibri"/>
              </a:rPr>
              <a:t>Stavební zákon (resp. Vyhláška 268/2009 Sb.)</a:t>
            </a:r>
            <a:endParaRPr/>
          </a:p>
          <a:p>
            <a:pPr>
              <a:lnSpc>
                <a:spcPct val="90000"/>
              </a:lnSpc>
            </a:pPr>
            <a:r>
              <a:rPr lang="cs-CZ" sz="2800">
                <a:solidFill>
                  <a:srgbClr val="063c64"/>
                </a:solidFill>
                <a:latin typeface="Calibri"/>
              </a:rPr>
              <a:t>	</a:t>
            </a:r>
            <a:r>
              <a:rPr lang="cs-CZ" sz="2800">
                <a:solidFill>
                  <a:srgbClr val="063c64"/>
                </a:solidFill>
                <a:latin typeface="Calibri"/>
              </a:rPr>
              <a:t>	</a:t>
            </a:r>
            <a:endParaRPr/>
          </a:p>
          <a:p>
            <a:pPr>
              <a:lnSpc>
                <a:spcPct val="90000"/>
              </a:lnSpc>
            </a:pPr>
            <a:endParaRPr/>
          </a:p>
        </p:txBody>
      </p:sp>
      <p:graphicFrame>
        <p:nvGraphicFramePr>
          <p:cNvPr id="260" name="Table 3"/>
          <p:cNvGraphicFramePr/>
          <p:nvPr/>
        </p:nvGraphicFramePr>
        <p:xfrm>
          <a:off x="428760" y="2482920"/>
          <a:ext cx="8357760" cy="3175560"/>
        </p:xfrm>
        <a:graphic>
          <a:graphicData uri="http://schemas.openxmlformats.org/drawingml/2006/table">
            <a:tbl>
              <a:tblPr/>
              <a:tblGrid>
                <a:gridCol w="8357760"/>
              </a:tblGrid>
              <a:tr h="3796200">
                <a:tc>
                  <a:txBody>
                    <a:bodyPr/>
                    <a:p>
                      <a:pPr>
                        <a:lnSpc>
                          <a:spcPct val="100000"/>
                        </a:lnSpc>
                      </a:pPr>
                      <a:r>
                        <a:rPr lang="cs-CZ" sz="2000">
                          <a:solidFill>
                            <a:srgbClr val="063c64"/>
                          </a:solidFill>
                          <a:latin typeface="Calibri"/>
                        </a:rPr>
                        <a:t>§6, odst. 4</a:t>
                      </a:r>
                      <a:endParaRPr/>
                    </a:p>
                    <a:p>
                      <a:pPr>
                        <a:lnSpc>
                          <a:spcPct val="114000"/>
                        </a:lnSpc>
                      </a:pPr>
                      <a:r>
                        <a:rPr lang="cs-CZ" sz="2000">
                          <a:solidFill>
                            <a:srgbClr val="063c64"/>
                          </a:solidFill>
                          <a:latin typeface="Calibri"/>
                        </a:rPr>
                        <a:t>Stavby,   z   nichž  odtékají  povrchové  vody,  vzniklé  dopadem atmosférických  srážek  (dále  jen "srážkové vody"), musí mít zajištěno jejich  odvádění,  pokud  nejsou  srážkové  vody  zadržovány  pro další využití.  Znečištění  těchto vod závadnými látkami nebo jejich nadměrné množství  se  řeší vhodnými technickými opatřeními. Odvádění srážkových vod  se  zajišťuje  přednostně  zasakováním.  Není-li možné zasakování, zajišťuje  se  jejich odvádění do povrchových vod; pokud nelze srážkové vody odvádět samostatně, odvádí se jednotnou kanalizací.</a:t>
                      </a:r>
                      <a:endParaRPr/>
                    </a:p>
                  </a:txBody>
                  <a:tcPr/>
                </a:tc>
              </a:tr>
            </a:tbl>
          </a:graphicData>
        </a:graphic>
      </p:graphicFrame>
    </p:spTree>
  </p:cSld>
</p:sld>
</file>

<file path=ppt/slides/slide1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261" name="Obrázek 6" descr=""/>
          <p:cNvPicPr/>
          <p:nvPr/>
        </p:nvPicPr>
        <p:blipFill>
          <a:blip r:embed="rId1"/>
          <a:srcRect l="-1451" t="-1155" r="-1451" b="-1155"/>
          <a:stretch>
            <a:fillRect/>
          </a:stretch>
        </p:blipFill>
        <p:spPr>
          <a:xfrm>
            <a:off x="323640" y="1412640"/>
            <a:ext cx="5457600" cy="5432760"/>
          </a:xfrm>
          <a:prstGeom prst="rect">
            <a:avLst/>
          </a:prstGeom>
          <a:ln w="9360">
            <a:noFill/>
          </a:ln>
        </p:spPr>
      </p:pic>
      <p:sp>
        <p:nvSpPr>
          <p:cNvPr id="262" name="CustomShape 1"/>
          <p:cNvSpPr/>
          <p:nvPr/>
        </p:nvSpPr>
        <p:spPr>
          <a:xfrm>
            <a:off x="3564000" y="188640"/>
            <a:ext cx="5295600" cy="2232720"/>
          </a:xfrm>
          <a:prstGeom prst="rect">
            <a:avLst/>
          </a:prstGeom>
          <a:noFill/>
          <a:ln w="9360">
            <a:noFill/>
          </a:ln>
        </p:spPr>
        <p:txBody>
          <a:bodyPr lIns="90000" rIns="90000" tIns="45000" bIns="45000"/>
          <a:p>
            <a:pPr algn="r">
              <a:lnSpc>
                <a:spcPct val="100000"/>
              </a:lnSpc>
            </a:pPr>
            <a:r>
              <a:rPr b="1" lang="cs-CZ" sz="4000">
                <a:solidFill>
                  <a:srgbClr val="063c64"/>
                </a:solidFill>
                <a:latin typeface="Calibri"/>
              </a:rPr>
              <a:t>Legislativní nástroje</a:t>
            </a:r>
            <a:endParaRPr/>
          </a:p>
          <a:p>
            <a:pPr algn="r">
              <a:lnSpc>
                <a:spcPct val="100000"/>
              </a:lnSpc>
            </a:pPr>
            <a:r>
              <a:rPr b="1" lang="cs-CZ" sz="3000">
                <a:solidFill>
                  <a:srgbClr val="063c64"/>
                </a:solidFill>
                <a:latin typeface="Calibri"/>
              </a:rPr>
              <a:t>Souhrn</a:t>
            </a:r>
            <a:endParaRPr/>
          </a:p>
        </p:txBody>
      </p:sp>
    </p:spTree>
  </p:cSld>
</p:sld>
</file>

<file path=ppt/slides/slide1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63" name="CustomShape 1"/>
          <p:cNvSpPr/>
          <p:nvPr/>
        </p:nvSpPr>
        <p:spPr>
          <a:xfrm>
            <a:off x="1276200" y="2491920"/>
            <a:ext cx="6293520" cy="1294560"/>
          </a:xfrm>
          <a:prstGeom prst="rect">
            <a:avLst/>
          </a:prstGeom>
          <a:noFill/>
          <a:ln w="9360">
            <a:noFill/>
          </a:ln>
        </p:spPr>
        <p:txBody>
          <a:bodyPr/>
          <a:p>
            <a:pPr>
              <a:lnSpc>
                <a:spcPct val="90000"/>
              </a:lnSpc>
              <a:buSzPct val="68000"/>
              <a:buFont typeface="Wingdings 3" charset="2"/>
              <a:buChar char=""/>
            </a:pPr>
            <a:r>
              <a:rPr lang="cs-CZ" sz="2800">
                <a:solidFill>
                  <a:srgbClr val="063c64"/>
                </a:solidFill>
                <a:latin typeface="Calibri"/>
              </a:rPr>
              <a:t>Technické normy</a:t>
            </a:r>
            <a:endParaRPr/>
          </a:p>
          <a:p>
            <a:pPr>
              <a:lnSpc>
                <a:spcPct val="90000"/>
              </a:lnSpc>
            </a:pPr>
            <a:endParaRPr/>
          </a:p>
          <a:p>
            <a:pPr>
              <a:lnSpc>
                <a:spcPct val="90000"/>
              </a:lnSpc>
              <a:buSzPct val="68000"/>
              <a:buFont typeface="Wingdings 3" charset="2"/>
              <a:buChar char=""/>
            </a:pPr>
            <a:r>
              <a:rPr lang="cs-CZ" sz="2800">
                <a:solidFill>
                  <a:srgbClr val="063c64"/>
                </a:solidFill>
                <a:latin typeface="Calibri"/>
              </a:rPr>
              <a:t>Základní metodické principy</a:t>
            </a:r>
            <a:endParaRPr/>
          </a:p>
          <a:p>
            <a:pPr>
              <a:lnSpc>
                <a:spcPct val="90000"/>
              </a:lnSpc>
            </a:pPr>
            <a:endParaRPr/>
          </a:p>
          <a:p>
            <a:pPr>
              <a:lnSpc>
                <a:spcPct val="90000"/>
              </a:lnSpc>
              <a:buSzPct val="68000"/>
              <a:buFont typeface="Wingdings 3" charset="2"/>
              <a:buChar char=""/>
            </a:pPr>
            <a:r>
              <a:rPr lang="cs-CZ" sz="2800">
                <a:solidFill>
                  <a:srgbClr val="063c64"/>
                </a:solidFill>
                <a:latin typeface="Calibri"/>
              </a:rPr>
              <a:t>Volba způsobu odvodnění</a:t>
            </a:r>
            <a:endParaRPr/>
          </a:p>
          <a:p>
            <a:pPr>
              <a:lnSpc>
                <a:spcPct val="90000"/>
              </a:lnSpc>
            </a:pPr>
            <a:endParaRPr/>
          </a:p>
          <a:p>
            <a:pPr>
              <a:lnSpc>
                <a:spcPct val="90000"/>
              </a:lnSpc>
              <a:buSzPct val="68000"/>
              <a:buFont typeface="Wingdings 3" charset="2"/>
              <a:buChar char=""/>
            </a:pPr>
            <a:r>
              <a:rPr lang="cs-CZ" sz="2800">
                <a:solidFill>
                  <a:srgbClr val="063c64"/>
                </a:solidFill>
                <a:latin typeface="Calibri"/>
              </a:rPr>
              <a:t>Volba technického řešení</a:t>
            </a:r>
            <a:endParaRPr/>
          </a:p>
          <a:p>
            <a:pPr>
              <a:lnSpc>
                <a:spcPct val="90000"/>
              </a:lnSpc>
            </a:pPr>
            <a:endParaRPr/>
          </a:p>
          <a:p>
            <a:pPr>
              <a:lnSpc>
                <a:spcPct val="90000"/>
              </a:lnSpc>
            </a:pPr>
            <a:endParaRPr/>
          </a:p>
          <a:p>
            <a:pPr>
              <a:lnSpc>
                <a:spcPct val="90000"/>
              </a:lnSpc>
            </a:pPr>
            <a:endParaRPr/>
          </a:p>
          <a:p>
            <a:pPr>
              <a:lnSpc>
                <a:spcPct val="90000"/>
              </a:lnSpc>
            </a:pPr>
            <a:endParaRPr/>
          </a:p>
          <a:p>
            <a:pPr>
              <a:lnSpc>
                <a:spcPct val="90000"/>
              </a:lnSpc>
            </a:pPr>
            <a:endParaRPr/>
          </a:p>
          <a:p>
            <a:pPr>
              <a:lnSpc>
                <a:spcPct val="90000"/>
              </a:lnSpc>
            </a:pPr>
            <a:endParaRPr/>
          </a:p>
          <a:p>
            <a:pPr>
              <a:lnSpc>
                <a:spcPct val="90000"/>
              </a:lnSpc>
            </a:pPr>
            <a:endParaRPr/>
          </a:p>
          <a:p>
            <a:pPr>
              <a:lnSpc>
                <a:spcPct val="90000"/>
              </a:lnSpc>
            </a:pPr>
            <a:endParaRPr/>
          </a:p>
        </p:txBody>
      </p:sp>
      <p:sp>
        <p:nvSpPr>
          <p:cNvPr id="264" name="CustomShape 2"/>
          <p:cNvSpPr/>
          <p:nvPr/>
        </p:nvSpPr>
        <p:spPr>
          <a:xfrm>
            <a:off x="3564000" y="188640"/>
            <a:ext cx="5295600" cy="2232720"/>
          </a:xfrm>
          <a:prstGeom prst="rect">
            <a:avLst/>
          </a:prstGeom>
          <a:noFill/>
          <a:ln w="9360">
            <a:noFill/>
          </a:ln>
        </p:spPr>
        <p:txBody>
          <a:bodyPr lIns="90000" rIns="90000" tIns="45000" bIns="45000"/>
          <a:p>
            <a:pPr algn="r">
              <a:lnSpc>
                <a:spcPct val="100000"/>
              </a:lnSpc>
            </a:pPr>
            <a:r>
              <a:rPr b="1" lang="cs-CZ" sz="4000">
                <a:solidFill>
                  <a:srgbClr val="063c64"/>
                </a:solidFill>
                <a:latin typeface="Calibri"/>
              </a:rPr>
              <a:t>Metodické nástroje</a:t>
            </a:r>
            <a:endParaRPr/>
          </a:p>
        </p:txBody>
      </p:sp>
    </p:spTree>
  </p:cSld>
</p:sld>
</file>

<file path=ppt/slides/slide1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65" name="CustomShape 1"/>
          <p:cNvSpPr/>
          <p:nvPr/>
        </p:nvSpPr>
        <p:spPr>
          <a:xfrm>
            <a:off x="688680" y="1845000"/>
            <a:ext cx="7748280" cy="588600"/>
          </a:xfrm>
          <a:prstGeom prst="rect">
            <a:avLst/>
          </a:prstGeom>
          <a:noFill/>
          <a:ln w="9360">
            <a:noFill/>
          </a:ln>
        </p:spPr>
        <p:txBody>
          <a:bodyPr lIns="90000" rIns="90000" tIns="45000" bIns="45000"/>
          <a:p>
            <a:pPr>
              <a:lnSpc>
                <a:spcPct val="120000"/>
              </a:lnSpc>
              <a:buFont typeface="Wingdings" charset="2"/>
              <a:buChar char=""/>
            </a:pPr>
            <a:r>
              <a:rPr lang="cs-CZ" sz="2800">
                <a:solidFill>
                  <a:srgbClr val="063c64"/>
                </a:solidFill>
                <a:latin typeface="Calibri"/>
              </a:rPr>
              <a:t>Do 2012 absence technické podpory</a:t>
            </a:r>
            <a:endParaRPr/>
          </a:p>
          <a:p>
            <a:pPr>
              <a:lnSpc>
                <a:spcPct val="120000"/>
              </a:lnSpc>
              <a:buFont typeface="Wingdings" charset="2"/>
              <a:buChar char=""/>
            </a:pPr>
            <a:r>
              <a:rPr lang="cs-CZ" sz="2800">
                <a:solidFill>
                  <a:srgbClr val="063c64"/>
                </a:solidFill>
                <a:latin typeface="Calibri"/>
              </a:rPr>
              <a:t>Většinou využívány německé</a:t>
            </a:r>
            <a:endParaRPr/>
          </a:p>
          <a:p>
            <a:pPr lvl="1">
              <a:lnSpc>
                <a:spcPct val="120000"/>
              </a:lnSpc>
              <a:buFont typeface="Wingdings" charset="2"/>
              <a:buChar char=""/>
            </a:pPr>
            <a:r>
              <a:rPr lang="cs-CZ" sz="2800">
                <a:solidFill>
                  <a:srgbClr val="063c64"/>
                </a:solidFill>
                <a:latin typeface="Calibri"/>
              </a:rPr>
              <a:t>DWA-A 138</a:t>
            </a:r>
            <a:endParaRPr/>
          </a:p>
          <a:p>
            <a:pPr lvl="1">
              <a:lnSpc>
                <a:spcPct val="120000"/>
              </a:lnSpc>
              <a:buFont typeface="Wingdings" charset="2"/>
              <a:buChar char=""/>
            </a:pPr>
            <a:r>
              <a:rPr lang="cs-CZ" sz="2800">
                <a:solidFill>
                  <a:srgbClr val="063c64"/>
                </a:solidFill>
                <a:latin typeface="Calibri"/>
              </a:rPr>
              <a:t>DWA-A 117</a:t>
            </a:r>
            <a:endParaRPr/>
          </a:p>
          <a:p>
            <a:pPr>
              <a:lnSpc>
                <a:spcPct val="120000"/>
              </a:lnSpc>
              <a:buFont typeface="Wingdings" charset="2"/>
              <a:buChar char=""/>
            </a:pPr>
            <a:r>
              <a:rPr lang="cs-CZ" sz="2800">
                <a:solidFill>
                  <a:srgbClr val="063c64"/>
                </a:solidFill>
                <a:latin typeface="Calibri"/>
              </a:rPr>
              <a:t>ČSN 75 9010 - Vsakovací zařízení srážkových vod (vydaná únor 2012)</a:t>
            </a:r>
            <a:endParaRPr/>
          </a:p>
          <a:p>
            <a:pPr>
              <a:lnSpc>
                <a:spcPct val="120000"/>
              </a:lnSpc>
              <a:buFont typeface="Wingdings" charset="2"/>
              <a:buChar char=""/>
            </a:pPr>
            <a:r>
              <a:rPr lang="cs-CZ" sz="2800">
                <a:solidFill>
                  <a:srgbClr val="063c64"/>
                </a:solidFill>
                <a:latin typeface="Calibri"/>
              </a:rPr>
              <a:t>TNV 75 9011 – Hospodaření se srážkovými vodami (vydaný duben 2013)</a:t>
            </a:r>
            <a:endParaRPr/>
          </a:p>
          <a:p>
            <a:pPr>
              <a:lnSpc>
                <a:spcPct val="120000"/>
              </a:lnSpc>
            </a:pPr>
            <a:r>
              <a:rPr lang="cs-CZ" sz="2800">
                <a:solidFill>
                  <a:srgbClr val="063c64"/>
                </a:solidFill>
                <a:latin typeface="Calibri"/>
              </a:rPr>
              <a:t>	</a:t>
            </a:r>
            <a:r>
              <a:rPr lang="cs-CZ" sz="2800">
                <a:solidFill>
                  <a:srgbClr val="063c64"/>
                </a:solidFill>
                <a:latin typeface="Calibri"/>
              </a:rPr>
              <a:t>	</a:t>
            </a:r>
            <a:endParaRPr/>
          </a:p>
          <a:p>
            <a:pPr>
              <a:lnSpc>
                <a:spcPct val="120000"/>
              </a:lnSpc>
            </a:pPr>
            <a:endParaRPr/>
          </a:p>
        </p:txBody>
      </p:sp>
      <p:sp>
        <p:nvSpPr>
          <p:cNvPr id="266" name="CustomShape 2"/>
          <p:cNvSpPr/>
          <p:nvPr/>
        </p:nvSpPr>
        <p:spPr>
          <a:xfrm>
            <a:off x="3564000" y="188640"/>
            <a:ext cx="5295600" cy="2232720"/>
          </a:xfrm>
          <a:prstGeom prst="rect">
            <a:avLst/>
          </a:prstGeom>
          <a:noFill/>
          <a:ln w="9360">
            <a:noFill/>
          </a:ln>
        </p:spPr>
        <p:txBody>
          <a:bodyPr lIns="90000" rIns="90000" tIns="45000" bIns="45000"/>
          <a:p>
            <a:pPr algn="r">
              <a:lnSpc>
                <a:spcPct val="100000"/>
              </a:lnSpc>
            </a:pPr>
            <a:r>
              <a:rPr b="1" lang="cs-CZ" sz="4000">
                <a:solidFill>
                  <a:srgbClr val="063c64"/>
                </a:solidFill>
                <a:latin typeface="Calibri"/>
              </a:rPr>
              <a:t>Metodické nástroje</a:t>
            </a:r>
            <a:endParaRPr/>
          </a:p>
        </p:txBody>
      </p:sp>
    </p:spTree>
  </p:cSld>
</p:sld>
</file>

<file path=ppt/slides/slide1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267" name="Obrázek 6" descr=""/>
          <p:cNvPicPr/>
          <p:nvPr/>
        </p:nvPicPr>
        <p:blipFill>
          <a:blip r:embed="rId1"/>
          <a:srcRect l="-1451" t="-1155" r="-1451" b="-1155"/>
          <a:stretch>
            <a:fillRect/>
          </a:stretch>
        </p:blipFill>
        <p:spPr>
          <a:xfrm>
            <a:off x="179640" y="839520"/>
            <a:ext cx="5711400" cy="6018120"/>
          </a:xfrm>
          <a:prstGeom prst="rect">
            <a:avLst/>
          </a:prstGeom>
          <a:ln w="9360">
            <a:noFill/>
          </a:ln>
        </p:spPr>
      </p:pic>
      <p:sp>
        <p:nvSpPr>
          <p:cNvPr id="268" name="CustomShape 1"/>
          <p:cNvSpPr/>
          <p:nvPr/>
        </p:nvSpPr>
        <p:spPr>
          <a:xfrm>
            <a:off x="277200" y="3320280"/>
            <a:ext cx="4212000" cy="1356120"/>
          </a:xfrm>
          <a:prstGeom prst="roundRect">
            <a:avLst>
              <a:gd name="adj" fmla="val 16667"/>
            </a:avLst>
          </a:prstGeom>
          <a:noFill/>
          <a:ln w="25560">
            <a:solidFill>
              <a:srgbClr val="394c93"/>
            </a:solidFill>
            <a:round/>
          </a:ln>
        </p:spPr>
      </p:sp>
      <p:sp>
        <p:nvSpPr>
          <p:cNvPr id="269" name="CustomShape 2"/>
          <p:cNvSpPr/>
          <p:nvPr/>
        </p:nvSpPr>
        <p:spPr>
          <a:xfrm>
            <a:off x="4961880" y="3256560"/>
            <a:ext cx="4159440" cy="588600"/>
          </a:xfrm>
          <a:prstGeom prst="rect">
            <a:avLst/>
          </a:prstGeom>
          <a:noFill/>
          <a:ln w="9360">
            <a:noFill/>
          </a:ln>
        </p:spPr>
        <p:txBody>
          <a:bodyPr lIns="90000" rIns="90000" tIns="45000" bIns="45000"/>
          <a:p>
            <a:pPr>
              <a:lnSpc>
                <a:spcPct val="100000"/>
              </a:lnSpc>
              <a:buFont typeface="Wingdings" charset="2"/>
              <a:buChar char=""/>
            </a:pPr>
            <a:r>
              <a:rPr lang="cs-CZ" sz="2600">
                <a:solidFill>
                  <a:srgbClr val="063c64"/>
                </a:solidFill>
                <a:latin typeface="Calibri"/>
              </a:rPr>
              <a:t>ČSN historicky tvořena jako samostatná norma</a:t>
            </a:r>
            <a:endParaRPr/>
          </a:p>
          <a:p>
            <a:pPr lvl="1">
              <a:lnSpc>
                <a:spcPct val="100000"/>
              </a:lnSpc>
              <a:buFont typeface="Wingdings" charset="2"/>
              <a:buChar char=""/>
            </a:pPr>
            <a:r>
              <a:rPr lang="cs-CZ" sz="2200">
                <a:solidFill>
                  <a:srgbClr val="063c64"/>
                </a:solidFill>
                <a:latin typeface="Calibri"/>
              </a:rPr>
              <a:t>spíše technický návrh</a:t>
            </a:r>
            <a:endParaRPr/>
          </a:p>
          <a:p>
            <a:pPr>
              <a:lnSpc>
                <a:spcPct val="100000"/>
              </a:lnSpc>
              <a:buFont typeface="Wingdings" charset="2"/>
              <a:buChar char=""/>
            </a:pPr>
            <a:r>
              <a:rPr lang="cs-CZ" sz="2600">
                <a:solidFill>
                  <a:srgbClr val="063c64"/>
                </a:solidFill>
                <a:latin typeface="Calibri"/>
              </a:rPr>
              <a:t>TNV 75 9011 řeší celý rámec HDV</a:t>
            </a:r>
            <a:endParaRPr/>
          </a:p>
          <a:p>
            <a:pPr lvl="1">
              <a:lnSpc>
                <a:spcPct val="100000"/>
              </a:lnSpc>
              <a:buFont typeface="Wingdings" charset="2"/>
              <a:buChar char=""/>
            </a:pPr>
            <a:r>
              <a:rPr lang="cs-CZ" sz="2200">
                <a:solidFill>
                  <a:srgbClr val="063c64"/>
                </a:solidFill>
                <a:latin typeface="Calibri"/>
              </a:rPr>
              <a:t>vč. zařízení kombinujících vsak s regul. odtokem</a:t>
            </a:r>
            <a:endParaRPr/>
          </a:p>
          <a:p>
            <a:pPr lvl="1">
              <a:lnSpc>
                <a:spcPct val="100000"/>
              </a:lnSpc>
              <a:buFont typeface="Wingdings" charset="2"/>
              <a:buChar char=""/>
            </a:pPr>
            <a:r>
              <a:rPr lang="cs-CZ" sz="2200">
                <a:solidFill>
                  <a:srgbClr val="063c64"/>
                </a:solidFill>
                <a:latin typeface="Calibri"/>
              </a:rPr>
              <a:t>komplexní rámec</a:t>
            </a:r>
            <a:endParaRPr/>
          </a:p>
        </p:txBody>
      </p:sp>
      <p:sp>
        <p:nvSpPr>
          <p:cNvPr id="270" name="CustomShape 3"/>
          <p:cNvSpPr/>
          <p:nvPr/>
        </p:nvSpPr>
        <p:spPr>
          <a:xfrm>
            <a:off x="90000" y="3170520"/>
            <a:ext cx="4638960" cy="3687120"/>
          </a:xfrm>
          <a:prstGeom prst="roundRect">
            <a:avLst>
              <a:gd name="adj" fmla="val 16667"/>
            </a:avLst>
          </a:prstGeom>
          <a:noFill/>
          <a:ln w="25560">
            <a:solidFill>
              <a:srgbClr val="c00000"/>
            </a:solidFill>
            <a:round/>
          </a:ln>
        </p:spPr>
      </p:sp>
      <p:sp>
        <p:nvSpPr>
          <p:cNvPr id="271" name="CustomShape 4"/>
          <p:cNvSpPr/>
          <p:nvPr/>
        </p:nvSpPr>
        <p:spPr>
          <a:xfrm>
            <a:off x="3564000" y="188640"/>
            <a:ext cx="5295600" cy="2232720"/>
          </a:xfrm>
          <a:prstGeom prst="rect">
            <a:avLst/>
          </a:prstGeom>
          <a:noFill/>
          <a:ln w="9360">
            <a:noFill/>
          </a:ln>
        </p:spPr>
        <p:txBody>
          <a:bodyPr lIns="90000" rIns="90000" tIns="45000" bIns="45000"/>
          <a:p>
            <a:pPr algn="r">
              <a:lnSpc>
                <a:spcPct val="100000"/>
              </a:lnSpc>
            </a:pPr>
            <a:r>
              <a:rPr b="1" lang="cs-CZ" sz="4000">
                <a:solidFill>
                  <a:srgbClr val="063c64"/>
                </a:solidFill>
                <a:latin typeface="Calibri"/>
              </a:rPr>
              <a:t>Metodické nástroje</a:t>
            </a:r>
            <a:endParaRPr/>
          </a:p>
        </p:txBody>
      </p:sp>
    </p:spTree>
  </p:cSld>
  <p:timing>
    <p:tnLst>
      <p:par>
        <p:cTn id="11" dur="indefinite" restart="never" nodeType="tmRoot">
          <p:childTnLst>
            <p:seq>
              <p:cTn id="12" dur="indefinite" nodeType="mainSeq">
                <p:childTnLst>
                  <p:par>
                    <p:cTn id="13" fill="hold">
                      <p:stCondLst>
                        <p:cond delay="indefinite"/>
                      </p:stCondLst>
                      <p:childTnLst>
                        <p:par>
                          <p:cTn id="14" fill="hold">
                            <p:stCondLst>
                              <p:cond delay="0"/>
                            </p:stCondLst>
                            <p:childTnLst>
                              <p:par>
                                <p:cTn id="15" nodeType="clickEffect" fill="hold" presetClass="entr" presetID="10">
                                  <p:stCondLst>
                                    <p:cond delay="0"/>
                                  </p:stCondLst>
                                  <p:childTnLst>
                                    <p:set>
                                      <p:cBhvr>
                                        <p:cTn id="16" dur="1" fill="hold">
                                          <p:stCondLst>
                                            <p:cond delay="0"/>
                                          </p:stCondLst>
                                        </p:cTn>
                                        <p:tgtEl>
                                          <p:spTgt spid="268"/>
                                        </p:tgtEl>
                                        <p:attrNameLst>
                                          <p:attrName>style.visibility</p:attrName>
                                        </p:attrNameLst>
                                      </p:cBhvr>
                                      <p:to>
                                        <p:strVal val="visible"/>
                                      </p:to>
                                    </p:set>
                                    <p:animEffect filter="fade" transition="in">
                                      <p:cBhvr additive="repl">
                                        <p:cTn id="17" dur="1000"/>
                                        <p:tgtEl>
                                          <p:spTgt spid="268"/>
                                        </p:tgtEl>
                                      </p:cBhvr>
                                    </p:animEffect>
                                  </p:childTnLst>
                                </p:cTn>
                              </p:par>
                            </p:childTnLst>
                          </p:cTn>
                        </p:par>
                      </p:childTnLst>
                    </p:cTn>
                  </p:par>
                  <p:par>
                    <p:cTn id="18" fill="hold">
                      <p:stCondLst>
                        <p:cond delay="indefinite"/>
                      </p:stCondLst>
                      <p:childTnLst>
                        <p:par>
                          <p:cTn id="19" fill="hold">
                            <p:stCondLst>
                              <p:cond delay="0"/>
                            </p:stCondLst>
                            <p:childTnLst>
                              <p:par>
                                <p:cTn id="20" nodeType="clickEffect" fill="hold" presetClass="entr" presetID="10">
                                  <p:stCondLst>
                                    <p:cond delay="0"/>
                                  </p:stCondLst>
                                  <p:childTnLst>
                                    <p:set>
                                      <p:cBhvr>
                                        <p:cTn id="21" dur="1" fill="hold">
                                          <p:stCondLst>
                                            <p:cond delay="0"/>
                                          </p:stCondLst>
                                        </p:cTn>
                                        <p:tgtEl>
                                          <p:spTgt spid="270"/>
                                        </p:tgtEl>
                                        <p:attrNameLst>
                                          <p:attrName>style.visibility</p:attrName>
                                        </p:attrNameLst>
                                      </p:cBhvr>
                                      <p:to>
                                        <p:strVal val="visible"/>
                                      </p:to>
                                    </p:set>
                                    <p:animEffect filter="fade" transition="in">
                                      <p:cBhvr additive="repl">
                                        <p:cTn id="22" dur="1000"/>
                                        <p:tgtEl>
                                          <p:spTgt spid="270"/>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72" name="CustomShape 1"/>
          <p:cNvSpPr/>
          <p:nvPr/>
        </p:nvSpPr>
        <p:spPr>
          <a:xfrm>
            <a:off x="663120" y="1588680"/>
            <a:ext cx="8389440" cy="5086440"/>
          </a:xfrm>
          <a:prstGeom prst="rect">
            <a:avLst/>
          </a:prstGeom>
          <a:noFill/>
          <a:ln w="9360">
            <a:noFill/>
          </a:ln>
        </p:spPr>
        <p:txBody>
          <a:bodyPr tIns="152280" bIns="114120" anchor="ctr"/>
          <a:p>
            <a:pPr>
              <a:lnSpc>
                <a:spcPct val="120000"/>
              </a:lnSpc>
              <a:buFont typeface="Wingdings" charset="2"/>
              <a:buChar char=""/>
            </a:pPr>
            <a:r>
              <a:rPr lang="cs-CZ" sz="2600">
                <a:solidFill>
                  <a:srgbClr val="063c64"/>
                </a:solidFill>
                <a:latin typeface="Calibri"/>
              </a:rPr>
              <a:t>Základní principy</a:t>
            </a:r>
            <a:endParaRPr/>
          </a:p>
          <a:p>
            <a:pPr lvl="1">
              <a:lnSpc>
                <a:spcPct val="120000"/>
              </a:lnSpc>
              <a:buFont typeface="Wingdings" charset="2"/>
              <a:buChar char=""/>
            </a:pPr>
            <a:r>
              <a:rPr lang="cs-CZ" sz="2200">
                <a:solidFill>
                  <a:srgbClr val="063c64"/>
                </a:solidFill>
                <a:latin typeface="Calibri"/>
                <a:ea typeface="Times New Roman"/>
              </a:rPr>
              <a:t>Volba způsobu odvodnění</a:t>
            </a:r>
            <a:endParaRPr/>
          </a:p>
          <a:p>
            <a:pPr lvl="2">
              <a:lnSpc>
                <a:spcPct val="120000"/>
              </a:lnSpc>
              <a:buFont typeface="Wingdings" charset="2"/>
              <a:buChar char=""/>
            </a:pPr>
            <a:r>
              <a:rPr lang="cs-CZ" sz="2200">
                <a:solidFill>
                  <a:srgbClr val="063c64"/>
                </a:solidFill>
                <a:latin typeface="Calibri"/>
                <a:ea typeface="Times New Roman"/>
              </a:rPr>
              <a:t>Výběr </a:t>
            </a:r>
            <a:r>
              <a:rPr lang="cs-CZ" sz="2200" u="sng">
                <a:solidFill>
                  <a:srgbClr val="063c64"/>
                </a:solidFill>
                <a:latin typeface="Calibri"/>
                <a:ea typeface="Times New Roman"/>
              </a:rPr>
              <a:t>příjemce</a:t>
            </a:r>
            <a:r>
              <a:rPr lang="cs-CZ" sz="2200">
                <a:solidFill>
                  <a:srgbClr val="063c64"/>
                </a:solidFill>
                <a:latin typeface="Calibri"/>
                <a:ea typeface="Times New Roman"/>
              </a:rPr>
              <a:t> srážkových vod</a:t>
            </a:r>
            <a:endParaRPr/>
          </a:p>
          <a:p>
            <a:pPr lvl="3">
              <a:lnSpc>
                <a:spcPct val="120000"/>
              </a:lnSpc>
              <a:buFont typeface="Wingdings" charset="2"/>
              <a:buChar char=""/>
            </a:pPr>
            <a:r>
              <a:rPr lang="cs-CZ" sz="2200">
                <a:solidFill>
                  <a:srgbClr val="063c64"/>
                </a:solidFill>
                <a:latin typeface="Calibri"/>
                <a:ea typeface="Times New Roman"/>
              </a:rPr>
              <a:t>domácnost</a:t>
            </a:r>
            <a:endParaRPr/>
          </a:p>
          <a:p>
            <a:pPr lvl="3">
              <a:lnSpc>
                <a:spcPct val="120000"/>
              </a:lnSpc>
              <a:buFont typeface="Wingdings" charset="2"/>
              <a:buChar char=""/>
            </a:pPr>
            <a:r>
              <a:rPr lang="cs-CZ" sz="2200">
                <a:solidFill>
                  <a:srgbClr val="063c64"/>
                </a:solidFill>
                <a:latin typeface="Calibri"/>
                <a:ea typeface="Times New Roman"/>
              </a:rPr>
              <a:t>ovzduší</a:t>
            </a:r>
            <a:endParaRPr/>
          </a:p>
          <a:p>
            <a:pPr lvl="3">
              <a:lnSpc>
                <a:spcPct val="120000"/>
              </a:lnSpc>
              <a:buFont typeface="Wingdings" charset="2"/>
              <a:buChar char=""/>
            </a:pPr>
            <a:r>
              <a:rPr lang="cs-CZ" sz="2200">
                <a:solidFill>
                  <a:srgbClr val="063c64"/>
                </a:solidFill>
                <a:latin typeface="Calibri"/>
                <a:ea typeface="Times New Roman"/>
              </a:rPr>
              <a:t>půdní a horninové prostředí</a:t>
            </a:r>
            <a:endParaRPr/>
          </a:p>
          <a:p>
            <a:pPr lvl="3">
              <a:lnSpc>
                <a:spcPct val="120000"/>
              </a:lnSpc>
              <a:buFont typeface="Wingdings" charset="2"/>
              <a:buChar char=""/>
            </a:pPr>
            <a:r>
              <a:rPr lang="cs-CZ" sz="2200">
                <a:solidFill>
                  <a:srgbClr val="063c64"/>
                </a:solidFill>
                <a:latin typeface="Calibri"/>
                <a:ea typeface="Times New Roman"/>
              </a:rPr>
              <a:t>povrchové vody</a:t>
            </a:r>
            <a:endParaRPr/>
          </a:p>
          <a:p>
            <a:pPr lvl="3">
              <a:lnSpc>
                <a:spcPct val="120000"/>
              </a:lnSpc>
              <a:buFont typeface="Wingdings" charset="2"/>
              <a:buChar char=""/>
            </a:pPr>
            <a:r>
              <a:rPr lang="cs-CZ" sz="2200">
                <a:solidFill>
                  <a:srgbClr val="063c64"/>
                </a:solidFill>
                <a:latin typeface="Calibri"/>
                <a:ea typeface="Times New Roman"/>
              </a:rPr>
              <a:t>jednotná kanalizace</a:t>
            </a:r>
            <a:endParaRPr/>
          </a:p>
          <a:p>
            <a:pPr lvl="1">
              <a:lnSpc>
                <a:spcPct val="120000"/>
              </a:lnSpc>
              <a:buFont typeface="Wingdings" charset="2"/>
              <a:buChar char=""/>
            </a:pPr>
            <a:r>
              <a:rPr lang="cs-CZ" sz="2200" u="sng">
                <a:solidFill>
                  <a:srgbClr val="063c64"/>
                </a:solidFill>
                <a:latin typeface="Calibri"/>
                <a:ea typeface="Times New Roman"/>
              </a:rPr>
              <a:t>Přípustnost</a:t>
            </a:r>
            <a:r>
              <a:rPr lang="cs-CZ" sz="2200">
                <a:solidFill>
                  <a:srgbClr val="063c64"/>
                </a:solidFill>
                <a:latin typeface="Calibri"/>
                <a:ea typeface="Times New Roman"/>
              </a:rPr>
              <a:t> způsobu odvodnění</a:t>
            </a:r>
            <a:endParaRPr/>
          </a:p>
          <a:p>
            <a:pPr lvl="2">
              <a:lnSpc>
                <a:spcPct val="120000"/>
              </a:lnSpc>
              <a:buFont typeface="Wingdings" charset="2"/>
              <a:buChar char=""/>
            </a:pPr>
            <a:r>
              <a:rPr lang="cs-CZ" sz="2200">
                <a:solidFill>
                  <a:srgbClr val="063c64"/>
                </a:solidFill>
                <a:latin typeface="Calibri"/>
                <a:ea typeface="Times New Roman"/>
              </a:rPr>
              <a:t>Ohrožuje jakost srážkových vod příjemce?</a:t>
            </a:r>
            <a:endParaRPr/>
          </a:p>
          <a:p>
            <a:pPr lvl="1">
              <a:lnSpc>
                <a:spcPct val="120000"/>
              </a:lnSpc>
              <a:buFont typeface="Wingdings" charset="2"/>
              <a:buChar char=""/>
            </a:pPr>
            <a:r>
              <a:rPr lang="cs-CZ" sz="2200" u="sng">
                <a:solidFill>
                  <a:srgbClr val="063c64"/>
                </a:solidFill>
                <a:latin typeface="Calibri"/>
                <a:ea typeface="Times New Roman"/>
              </a:rPr>
              <a:t>Proveditelnost</a:t>
            </a:r>
            <a:r>
              <a:rPr lang="cs-CZ" sz="2200">
                <a:solidFill>
                  <a:srgbClr val="063c64"/>
                </a:solidFill>
                <a:latin typeface="Calibri"/>
                <a:ea typeface="Times New Roman"/>
              </a:rPr>
              <a:t> způsobu provedení</a:t>
            </a:r>
            <a:endParaRPr/>
          </a:p>
          <a:p>
            <a:pPr lvl="2">
              <a:lnSpc>
                <a:spcPct val="120000"/>
              </a:lnSpc>
              <a:buFont typeface="Wingdings" charset="2"/>
              <a:buChar char=""/>
            </a:pPr>
            <a:r>
              <a:rPr lang="cs-CZ" sz="2200">
                <a:solidFill>
                  <a:srgbClr val="063c64"/>
                </a:solidFill>
                <a:latin typeface="Calibri"/>
                <a:ea typeface="Times New Roman"/>
              </a:rPr>
              <a:t>Je zaústění do příjemce technicky realizovatelné?</a:t>
            </a:r>
            <a:endParaRPr/>
          </a:p>
        </p:txBody>
      </p:sp>
      <p:sp>
        <p:nvSpPr>
          <p:cNvPr id="273" name="CustomShape 2"/>
          <p:cNvSpPr/>
          <p:nvPr/>
        </p:nvSpPr>
        <p:spPr>
          <a:xfrm>
            <a:off x="3564000" y="188640"/>
            <a:ext cx="5295600" cy="2232720"/>
          </a:xfrm>
          <a:prstGeom prst="rect">
            <a:avLst/>
          </a:prstGeom>
          <a:noFill/>
          <a:ln w="9360">
            <a:noFill/>
          </a:ln>
        </p:spPr>
        <p:txBody>
          <a:bodyPr lIns="90000" rIns="90000" tIns="45000" bIns="45000"/>
          <a:p>
            <a:pPr algn="r">
              <a:lnSpc>
                <a:spcPct val="100000"/>
              </a:lnSpc>
            </a:pPr>
            <a:r>
              <a:rPr b="1" lang="cs-CZ" sz="4000">
                <a:solidFill>
                  <a:srgbClr val="063c64"/>
                </a:solidFill>
                <a:latin typeface="Calibri"/>
              </a:rPr>
              <a:t>Metodické nástroje</a:t>
            </a:r>
            <a:endParaRPr/>
          </a:p>
          <a:p>
            <a:pPr algn="r">
              <a:lnSpc>
                <a:spcPct val="100000"/>
              </a:lnSpc>
            </a:pPr>
            <a:r>
              <a:rPr b="1" lang="cs-CZ" sz="3000">
                <a:solidFill>
                  <a:srgbClr val="063c64"/>
                </a:solidFill>
                <a:latin typeface="Calibri"/>
              </a:rPr>
              <a:t>Základní principy</a:t>
            </a:r>
            <a:endParaRPr/>
          </a:p>
        </p:txBody>
      </p:sp>
    </p:spTree>
  </p:cSld>
</p:sld>
</file>

<file path=ppt/slides/slide1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74" name="CustomShape 1"/>
          <p:cNvSpPr/>
          <p:nvPr/>
        </p:nvSpPr>
        <p:spPr>
          <a:xfrm>
            <a:off x="438480" y="5920920"/>
            <a:ext cx="3763440" cy="726120"/>
          </a:xfrm>
          <a:prstGeom prst="rect">
            <a:avLst/>
          </a:prstGeom>
          <a:solidFill>
            <a:srgbClr val="ffffff"/>
          </a:solidFill>
          <a:ln w="25560">
            <a:noFill/>
          </a:ln>
        </p:spPr>
      </p:sp>
      <p:sp>
        <p:nvSpPr>
          <p:cNvPr id="275" name="CustomShape 2"/>
          <p:cNvSpPr/>
          <p:nvPr/>
        </p:nvSpPr>
        <p:spPr>
          <a:xfrm>
            <a:off x="487080" y="1594080"/>
            <a:ext cx="8389440" cy="3417120"/>
          </a:xfrm>
          <a:prstGeom prst="rect">
            <a:avLst/>
          </a:prstGeom>
          <a:noFill/>
          <a:ln w="9360">
            <a:noFill/>
          </a:ln>
        </p:spPr>
        <p:txBody>
          <a:bodyPr tIns="152280" bIns="114120" anchor="ctr"/>
          <a:p>
            <a:pPr lvl="1">
              <a:lnSpc>
                <a:spcPct val="120000"/>
              </a:lnSpc>
              <a:buFont typeface="Wingdings" charset="2"/>
              <a:buChar char=""/>
            </a:pPr>
            <a:r>
              <a:rPr lang="cs-CZ" sz="2200">
                <a:solidFill>
                  <a:srgbClr val="063c64"/>
                </a:solidFill>
                <a:latin typeface="Calibri"/>
                <a:ea typeface="Times New Roman"/>
              </a:rPr>
              <a:t>Technická proveditelnost</a:t>
            </a:r>
            <a:endParaRPr/>
          </a:p>
          <a:p>
            <a:pPr>
              <a:lnSpc>
                <a:spcPct val="120000"/>
              </a:lnSpc>
            </a:pPr>
            <a:endParaRPr/>
          </a:p>
          <a:p>
            <a:pPr>
              <a:lnSpc>
                <a:spcPct val="120000"/>
              </a:lnSpc>
            </a:pPr>
            <a:endParaRPr/>
          </a:p>
          <a:p>
            <a:pPr>
              <a:lnSpc>
                <a:spcPct val="120000"/>
              </a:lnSpc>
            </a:pPr>
            <a:endParaRPr/>
          </a:p>
          <a:p>
            <a:pPr>
              <a:lnSpc>
                <a:spcPct val="120000"/>
              </a:lnSpc>
            </a:pPr>
            <a:endParaRPr/>
          </a:p>
          <a:p>
            <a:pPr>
              <a:lnSpc>
                <a:spcPct val="120000"/>
              </a:lnSpc>
            </a:pPr>
            <a:endParaRPr/>
          </a:p>
          <a:p>
            <a:pPr>
              <a:lnSpc>
                <a:spcPct val="120000"/>
              </a:lnSpc>
            </a:pPr>
            <a:endParaRPr/>
          </a:p>
          <a:p>
            <a:pPr lvl="1">
              <a:lnSpc>
                <a:spcPct val="120000"/>
              </a:lnSpc>
              <a:buFont typeface="Wingdings" charset="2"/>
              <a:buChar char=""/>
            </a:pPr>
            <a:r>
              <a:rPr lang="cs-CZ" sz="2200">
                <a:solidFill>
                  <a:srgbClr val="063c64"/>
                </a:solidFill>
                <a:latin typeface="Calibri"/>
                <a:ea typeface="Times New Roman"/>
              </a:rPr>
              <a:t>Přípustnost</a:t>
            </a:r>
            <a:endParaRPr/>
          </a:p>
        </p:txBody>
      </p:sp>
      <p:sp>
        <p:nvSpPr>
          <p:cNvPr id="276" name="CustomShape 3"/>
          <p:cNvSpPr/>
          <p:nvPr/>
        </p:nvSpPr>
        <p:spPr>
          <a:xfrm>
            <a:off x="395640" y="1843560"/>
            <a:ext cx="8639640" cy="5081040"/>
          </a:xfrm>
          <a:prstGeom prst="rect">
            <a:avLst/>
          </a:prstGeom>
          <a:noFill/>
          <a:ln w="9360">
            <a:noFill/>
          </a:ln>
        </p:spPr>
        <p:txBody>
          <a:bodyPr anchor="ctr"/>
          <a:p>
            <a:pPr>
              <a:lnSpc>
                <a:spcPct val="120000"/>
              </a:lnSpc>
              <a:buFont typeface="Wingdings" charset="2"/>
              <a:buChar char=""/>
            </a:pPr>
            <a:r>
              <a:rPr lang="cs-CZ" u="sng">
                <a:solidFill>
                  <a:srgbClr val="063c64"/>
                </a:solidFill>
                <a:latin typeface="Calibri"/>
                <a:ea typeface="Times New Roman"/>
              </a:rPr>
              <a:t>zkoumá se v pořadí priorit </a:t>
            </a:r>
            <a:r>
              <a:rPr lang="cs-CZ">
                <a:solidFill>
                  <a:srgbClr val="063c64"/>
                </a:solidFill>
                <a:latin typeface="Calibri"/>
                <a:ea typeface="Times New Roman"/>
              </a:rPr>
              <a:t>a závisí především</a:t>
            </a:r>
            <a:endParaRPr/>
          </a:p>
          <a:p>
            <a:pPr lvl="1">
              <a:lnSpc>
                <a:spcPct val="120000"/>
              </a:lnSpc>
              <a:buFont typeface="Wingdings" charset="2"/>
              <a:buChar char=""/>
            </a:pPr>
            <a:r>
              <a:rPr lang="cs-CZ">
                <a:solidFill>
                  <a:srgbClr val="063c64"/>
                </a:solidFill>
                <a:latin typeface="Calibri"/>
                <a:ea typeface="Times New Roman"/>
              </a:rPr>
              <a:t>na velikosti odvodňované plochy a množství srážkových vod</a:t>
            </a:r>
            <a:endParaRPr/>
          </a:p>
          <a:p>
            <a:pPr lvl="1">
              <a:lnSpc>
                <a:spcPct val="120000"/>
              </a:lnSpc>
              <a:buFont typeface="Wingdings" charset="2"/>
              <a:buChar char=""/>
            </a:pPr>
            <a:r>
              <a:rPr lang="cs-CZ">
                <a:solidFill>
                  <a:srgbClr val="063c64"/>
                </a:solidFill>
                <a:latin typeface="Calibri"/>
                <a:ea typeface="Times New Roman"/>
              </a:rPr>
              <a:t>na geologických podmínkách</a:t>
            </a:r>
            <a:endParaRPr/>
          </a:p>
          <a:p>
            <a:pPr lvl="1">
              <a:lnSpc>
                <a:spcPct val="120000"/>
              </a:lnSpc>
              <a:buFont typeface="Wingdings" charset="2"/>
              <a:buChar char=""/>
            </a:pPr>
            <a:r>
              <a:rPr lang="cs-CZ">
                <a:solidFill>
                  <a:srgbClr val="063c64"/>
                </a:solidFill>
                <a:latin typeface="Calibri"/>
                <a:ea typeface="Times New Roman"/>
              </a:rPr>
              <a:t>na dostupnosti vodního toku nebo kanalizace a na prostorových možnostech</a:t>
            </a:r>
            <a:endParaRPr/>
          </a:p>
          <a:p>
            <a:pPr lvl="1">
              <a:lnSpc>
                <a:spcPct val="120000"/>
              </a:lnSpc>
              <a:buFont typeface="Wingdings" charset="2"/>
              <a:buChar char=""/>
            </a:pPr>
            <a:r>
              <a:rPr lang="cs-CZ">
                <a:solidFill>
                  <a:srgbClr val="063c64"/>
                </a:solidFill>
                <a:latin typeface="Calibri"/>
                <a:ea typeface="Times New Roman"/>
              </a:rPr>
              <a:t>na možnostech retence</a:t>
            </a:r>
            <a:endParaRPr/>
          </a:p>
          <a:p>
            <a:pPr lvl="1">
              <a:lnSpc>
                <a:spcPct val="120000"/>
              </a:lnSpc>
              <a:buFont typeface="Wingdings" charset="2"/>
              <a:buChar char=""/>
            </a:pPr>
            <a:r>
              <a:rPr lang="cs-CZ">
                <a:solidFill>
                  <a:srgbClr val="063c64"/>
                </a:solidFill>
                <a:latin typeface="Calibri"/>
                <a:ea typeface="Times New Roman"/>
              </a:rPr>
              <a:t>na stavebních a technologických možnostech</a:t>
            </a:r>
            <a:endParaRPr/>
          </a:p>
          <a:p>
            <a:pPr lvl="1">
              <a:lnSpc>
                <a:spcPct val="120000"/>
              </a:lnSpc>
              <a:buFont typeface="Wingdings" charset="2"/>
              <a:buChar char=""/>
            </a:pPr>
            <a:r>
              <a:rPr lang="cs-CZ">
                <a:solidFill>
                  <a:srgbClr val="063c64"/>
                </a:solidFill>
                <a:latin typeface="Calibri"/>
                <a:ea typeface="Times New Roman"/>
              </a:rPr>
              <a:t>na sousedských právních vztazích</a:t>
            </a:r>
            <a:endParaRPr/>
          </a:p>
          <a:p>
            <a:pPr>
              <a:lnSpc>
                <a:spcPct val="120000"/>
              </a:lnSpc>
            </a:pPr>
            <a:endParaRPr/>
          </a:p>
          <a:p>
            <a:pPr>
              <a:lnSpc>
                <a:spcPct val="120000"/>
              </a:lnSpc>
            </a:pPr>
            <a:endParaRPr/>
          </a:p>
          <a:p>
            <a:pPr lvl="1">
              <a:lnSpc>
                <a:spcPct val="120000"/>
              </a:lnSpc>
              <a:buFont typeface="Wingdings" charset="2"/>
              <a:buChar char=""/>
            </a:pPr>
            <a:r>
              <a:rPr lang="cs-CZ">
                <a:solidFill>
                  <a:srgbClr val="063c64"/>
                </a:solidFill>
                <a:latin typeface="Calibri"/>
                <a:ea typeface="Times New Roman"/>
              </a:rPr>
              <a:t>posuzuje se </a:t>
            </a:r>
            <a:r>
              <a:rPr lang="cs-CZ" u="sng">
                <a:solidFill>
                  <a:srgbClr val="063c64"/>
                </a:solidFill>
                <a:latin typeface="Calibri"/>
                <a:ea typeface="Times New Roman"/>
              </a:rPr>
              <a:t>ve vztahu k  příjemci srážkových vod</a:t>
            </a:r>
            <a:endParaRPr/>
          </a:p>
          <a:p>
            <a:pPr lvl="1">
              <a:lnSpc>
                <a:spcPct val="120000"/>
              </a:lnSpc>
              <a:buFont typeface="Wingdings" charset="2"/>
              <a:buChar char=""/>
            </a:pPr>
            <a:r>
              <a:rPr lang="cs-CZ">
                <a:solidFill>
                  <a:srgbClr val="063c64"/>
                </a:solidFill>
                <a:latin typeface="Calibri"/>
                <a:ea typeface="Times New Roman"/>
              </a:rPr>
              <a:t>kritéria: aspekty ochrany podz. vod a povrch. vod a půdy</a:t>
            </a:r>
            <a:endParaRPr/>
          </a:p>
          <a:p>
            <a:pPr lvl="1">
              <a:lnSpc>
                <a:spcPct val="120000"/>
              </a:lnSpc>
              <a:buFont typeface="Wingdings" charset="2"/>
              <a:buChar char=""/>
            </a:pPr>
            <a:r>
              <a:rPr lang="cs-CZ">
                <a:solidFill>
                  <a:srgbClr val="063c64"/>
                </a:solidFill>
                <a:latin typeface="Calibri"/>
                <a:ea typeface="Times New Roman"/>
              </a:rPr>
              <a:t>se srážkovými vodami se nakládá podle stupně jejich znečištění</a:t>
            </a:r>
            <a:endParaRPr/>
          </a:p>
          <a:p>
            <a:pPr lvl="1">
              <a:lnSpc>
                <a:spcPct val="120000"/>
              </a:lnSpc>
              <a:buFont typeface="Wingdings" charset="2"/>
              <a:buChar char=""/>
            </a:pPr>
            <a:r>
              <a:rPr lang="cs-CZ">
                <a:solidFill>
                  <a:srgbClr val="063c64"/>
                </a:solidFill>
                <a:latin typeface="Calibri"/>
                <a:ea typeface="Times New Roman"/>
              </a:rPr>
              <a:t>není vhodné směšovat málo znečištěné a vysoce znečištěné srážkové vody a srážkové vody s různými typy znečišťujících látek, vyžadující odlišné způsoby předčištění </a:t>
            </a:r>
            <a:endParaRPr/>
          </a:p>
        </p:txBody>
      </p:sp>
      <p:sp>
        <p:nvSpPr>
          <p:cNvPr id="277" name="CustomShape 4"/>
          <p:cNvSpPr/>
          <p:nvPr/>
        </p:nvSpPr>
        <p:spPr>
          <a:xfrm>
            <a:off x="3564000" y="188640"/>
            <a:ext cx="5295600" cy="2232720"/>
          </a:xfrm>
          <a:prstGeom prst="rect">
            <a:avLst/>
          </a:prstGeom>
          <a:noFill/>
          <a:ln w="9360">
            <a:noFill/>
          </a:ln>
        </p:spPr>
        <p:txBody>
          <a:bodyPr lIns="90000" rIns="90000" tIns="45000" bIns="45000"/>
          <a:p>
            <a:pPr algn="r">
              <a:lnSpc>
                <a:spcPct val="100000"/>
              </a:lnSpc>
            </a:pPr>
            <a:r>
              <a:rPr b="1" lang="cs-CZ" sz="4000">
                <a:solidFill>
                  <a:srgbClr val="063c64"/>
                </a:solidFill>
                <a:latin typeface="Calibri"/>
              </a:rPr>
              <a:t>Metodické nástroje</a:t>
            </a:r>
            <a:endParaRPr/>
          </a:p>
          <a:p>
            <a:pPr algn="r">
              <a:lnSpc>
                <a:spcPct val="100000"/>
              </a:lnSpc>
            </a:pPr>
            <a:r>
              <a:rPr b="1" lang="cs-CZ" sz="3000">
                <a:solidFill>
                  <a:srgbClr val="063c64"/>
                </a:solidFill>
                <a:latin typeface="Calibri"/>
              </a:rPr>
              <a:t>Volba způsobu odvodnění</a:t>
            </a:r>
            <a:endParaRPr/>
          </a:p>
          <a:p>
            <a:pPr algn="r">
              <a:lnSpc>
                <a:spcPct val="100000"/>
              </a:lnSpc>
            </a:pPr>
            <a:endParaRPr/>
          </a:p>
        </p:txBody>
      </p:sp>
    </p:spTree>
  </p:cSld>
</p:sld>
</file>

<file path=ppt/slides/slide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01" name="TextShape 1"/>
          <p:cNvSpPr txBox="1"/>
          <p:nvPr/>
        </p:nvSpPr>
        <p:spPr>
          <a:xfrm>
            <a:off x="457200" y="1845000"/>
            <a:ext cx="8229240" cy="4525560"/>
          </a:xfrm>
          <a:prstGeom prst="rect">
            <a:avLst/>
          </a:prstGeom>
        </p:spPr>
        <p:txBody>
          <a:bodyPr/>
          <a:p>
            <a:pPr>
              <a:lnSpc>
                <a:spcPct val="125000"/>
              </a:lnSpc>
              <a:buFont typeface="Calibri"/>
              <a:buAutoNum type="arabicPeriod"/>
            </a:pPr>
            <a:r>
              <a:rPr lang="cs-CZ" sz="3200">
                <a:solidFill>
                  <a:srgbClr val="063c64"/>
                </a:solidFill>
                <a:latin typeface="Calibri"/>
              </a:rPr>
              <a:t>Hospodaření s dešťovou vodou (HDV)</a:t>
            </a:r>
            <a:endParaRPr/>
          </a:p>
          <a:p>
            <a:pPr>
              <a:lnSpc>
                <a:spcPct val="125000"/>
              </a:lnSpc>
              <a:buFont typeface="Calibri"/>
              <a:buAutoNum type="arabicPeriod"/>
            </a:pPr>
            <a:r>
              <a:rPr lang="cs-CZ" sz="3200">
                <a:solidFill>
                  <a:srgbClr val="063c64"/>
                </a:solidFill>
                <a:latin typeface="Calibri"/>
              </a:rPr>
              <a:t>Legislativní nástroje HDV</a:t>
            </a:r>
            <a:endParaRPr/>
          </a:p>
          <a:p>
            <a:pPr>
              <a:lnSpc>
                <a:spcPct val="125000"/>
              </a:lnSpc>
              <a:buFont typeface="Calibri"/>
              <a:buAutoNum type="arabicPeriod"/>
            </a:pPr>
            <a:r>
              <a:rPr lang="cs-CZ" sz="3200">
                <a:solidFill>
                  <a:srgbClr val="063c64"/>
                </a:solidFill>
                <a:latin typeface="Calibri"/>
              </a:rPr>
              <a:t>Metodické nástroje HDV</a:t>
            </a:r>
            <a:endParaRPr/>
          </a:p>
          <a:p>
            <a:pPr>
              <a:lnSpc>
                <a:spcPct val="125000"/>
              </a:lnSpc>
              <a:buFont typeface="Calibri"/>
              <a:buAutoNum type="arabicPeriod"/>
            </a:pPr>
            <a:r>
              <a:rPr lang="cs-CZ" sz="3200">
                <a:solidFill>
                  <a:srgbClr val="063c64"/>
                </a:solidFill>
                <a:latin typeface="Calibri"/>
              </a:rPr>
              <a:t>Stavebně – technické nástroje HDV</a:t>
            </a:r>
            <a:endParaRPr/>
          </a:p>
          <a:p>
            <a:pPr>
              <a:lnSpc>
                <a:spcPct val="125000"/>
              </a:lnSpc>
              <a:buFont typeface="Calibri"/>
              <a:buAutoNum type="arabicPeriod"/>
            </a:pPr>
            <a:r>
              <a:rPr lang="cs-CZ" sz="3200">
                <a:solidFill>
                  <a:srgbClr val="063c64"/>
                </a:solidFill>
                <a:latin typeface="Calibri"/>
              </a:rPr>
              <a:t>Motivační nástroje HDV</a:t>
            </a:r>
            <a:endParaRPr/>
          </a:p>
          <a:p>
            <a:pPr>
              <a:lnSpc>
                <a:spcPct val="125000"/>
              </a:lnSpc>
              <a:buFont typeface="Calibri"/>
              <a:buAutoNum type="arabicPeriod"/>
            </a:pPr>
            <a:r>
              <a:rPr lang="cs-CZ" sz="3200">
                <a:solidFill>
                  <a:srgbClr val="063c64"/>
                </a:solidFill>
                <a:latin typeface="Calibri"/>
              </a:rPr>
              <a:t>Začlenění HDV do územního plánování (úvod)</a:t>
            </a:r>
            <a:endParaRPr/>
          </a:p>
          <a:p>
            <a:pPr>
              <a:lnSpc>
                <a:spcPct val="125000"/>
              </a:lnSpc>
            </a:pPr>
            <a:endParaRPr/>
          </a:p>
        </p:txBody>
      </p:sp>
      <p:sp>
        <p:nvSpPr>
          <p:cNvPr id="202" name="CustomShape 2"/>
          <p:cNvSpPr/>
          <p:nvPr/>
        </p:nvSpPr>
        <p:spPr>
          <a:xfrm>
            <a:off x="3564000" y="188640"/>
            <a:ext cx="5295600" cy="2232720"/>
          </a:xfrm>
          <a:prstGeom prst="rect">
            <a:avLst/>
          </a:prstGeom>
          <a:noFill/>
          <a:ln w="9360">
            <a:noFill/>
          </a:ln>
        </p:spPr>
        <p:txBody>
          <a:bodyPr lIns="90000" rIns="90000" tIns="45000" bIns="45000"/>
          <a:p>
            <a:pPr algn="r">
              <a:lnSpc>
                <a:spcPct val="100000"/>
              </a:lnSpc>
            </a:pPr>
            <a:r>
              <a:rPr b="1" lang="cs-CZ" sz="4000">
                <a:solidFill>
                  <a:srgbClr val="063c64"/>
                </a:solidFill>
                <a:latin typeface="Calibri"/>
              </a:rPr>
              <a:t>Obsah prezentace</a:t>
            </a:r>
            <a:endParaRPr/>
          </a:p>
        </p:txBody>
      </p:sp>
    </p:spTree>
  </p:cSld>
  <p:timing>
    <p:tnLst>
      <p:par>
        <p:cTn id="3" dur="indefinite" restart="never" nodeType="tmRoot">
          <p:childTnLst>
            <p:seq>
              <p:cTn id="4" nodeType="mainSeq"/>
              <p:prevCondLst>
                <p:cond delay="0" evt="onPrev">
                  <p:tgtEl>
                    <p:sldTgt/>
                  </p:tgtEl>
                </p:cond>
              </p:prevCondLst>
              <p:nextCondLst>
                <p:cond delay="0" evt="onNext">
                  <p:tgtEl>
                    <p:sldTgt/>
                  </p:tgtEl>
                </p:cond>
              </p:nextCondLst>
            </p:seq>
          </p:childTnLst>
        </p:cTn>
      </p:par>
    </p:tnLst>
  </p:timing>
</p:sld>
</file>

<file path=ppt/slides/slide2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78" name="CustomShape 1"/>
          <p:cNvSpPr/>
          <p:nvPr/>
        </p:nvSpPr>
        <p:spPr>
          <a:xfrm>
            <a:off x="467640" y="1768680"/>
            <a:ext cx="3346560" cy="1540440"/>
          </a:xfrm>
          <a:prstGeom prst="rect">
            <a:avLst/>
          </a:prstGeom>
          <a:noFill/>
          <a:ln w="9360">
            <a:noFill/>
          </a:ln>
        </p:spPr>
        <p:txBody>
          <a:bodyPr tIns="152280" bIns="114120" anchor="ctr"/>
          <a:p>
            <a:pPr>
              <a:lnSpc>
                <a:spcPct val="120000"/>
              </a:lnSpc>
              <a:buFont typeface="Wingdings" charset="2"/>
              <a:buChar char=""/>
            </a:pPr>
            <a:r>
              <a:rPr lang="cs-CZ" sz="2600">
                <a:solidFill>
                  <a:srgbClr val="063c64"/>
                </a:solidFill>
                <a:latin typeface="Calibri"/>
              </a:rPr>
              <a:t>Volba způsobu odvodnění</a:t>
            </a:r>
            <a:endParaRPr/>
          </a:p>
          <a:p>
            <a:pPr lvl="1">
              <a:lnSpc>
                <a:spcPct val="120000"/>
              </a:lnSpc>
              <a:buFont typeface="Wingdings" charset="2"/>
              <a:buChar char=""/>
            </a:pPr>
            <a:r>
              <a:rPr lang="cs-CZ" sz="2200">
                <a:solidFill>
                  <a:srgbClr val="063c64"/>
                </a:solidFill>
                <a:latin typeface="Calibri"/>
                <a:ea typeface="Times New Roman"/>
              </a:rPr>
              <a:t>Přípustnost</a:t>
            </a:r>
            <a:endParaRPr/>
          </a:p>
        </p:txBody>
      </p:sp>
      <p:pic>
        <p:nvPicPr>
          <p:cNvPr id="279" name="Picture 2" descr=""/>
          <p:cNvPicPr/>
          <p:nvPr/>
        </p:nvPicPr>
        <p:blipFill>
          <a:blip r:embed="rId1"/>
          <a:srcRect l="1104895" t="573333" r="1074583" b="89083"/>
          <a:stretch>
            <a:fillRect/>
          </a:stretch>
        </p:blipFill>
        <p:spPr>
          <a:xfrm>
            <a:off x="3702600" y="257760"/>
            <a:ext cx="5441040" cy="6599880"/>
          </a:xfrm>
          <a:prstGeom prst="rect">
            <a:avLst/>
          </a:prstGeom>
          <a:ln w="9360">
            <a:noFill/>
          </a:ln>
        </p:spPr>
      </p:pic>
    </p:spTree>
  </p:cSld>
</p:sld>
</file>

<file path=ppt/slides/slide2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80" name="CustomShape 1"/>
          <p:cNvSpPr/>
          <p:nvPr/>
        </p:nvSpPr>
        <p:spPr>
          <a:xfrm>
            <a:off x="605520" y="2450880"/>
            <a:ext cx="8377920" cy="4666320"/>
          </a:xfrm>
          <a:prstGeom prst="rect">
            <a:avLst/>
          </a:prstGeom>
          <a:noFill/>
          <a:ln w="9360">
            <a:noFill/>
          </a:ln>
        </p:spPr>
        <p:txBody>
          <a:bodyPr tIns="76320" bIns="76320" anchor="ctr"/>
          <a:p>
            <a:pPr>
              <a:lnSpc>
                <a:spcPct val="120000"/>
              </a:lnSpc>
              <a:buFont typeface="Wingdings" charset="2"/>
              <a:buChar char=""/>
            </a:pPr>
            <a:r>
              <a:rPr lang="cs-CZ">
                <a:solidFill>
                  <a:srgbClr val="063c64"/>
                </a:solidFill>
                <a:latin typeface="Calibri"/>
                <a:ea typeface="Times New Roman"/>
              </a:rPr>
              <a:t>Množství nahraditelné vody</a:t>
            </a:r>
            <a:endParaRPr/>
          </a:p>
          <a:p>
            <a:pPr lvl="1">
              <a:lnSpc>
                <a:spcPct val="120000"/>
              </a:lnSpc>
              <a:buFont typeface="Wingdings" charset="2"/>
              <a:buChar char=""/>
            </a:pPr>
            <a:r>
              <a:rPr lang="cs-CZ">
                <a:solidFill>
                  <a:srgbClr val="063c64"/>
                </a:solidFill>
                <a:latin typeface="Calibri"/>
                <a:ea typeface="Times New Roman"/>
              </a:rPr>
              <a:t>Splachování, praní, úklid, zavlažování, mytí aut, provozní voda</a:t>
            </a:r>
            <a:endParaRPr/>
          </a:p>
          <a:p>
            <a:pPr lvl="1">
              <a:lnSpc>
                <a:spcPct val="120000"/>
              </a:lnSpc>
              <a:buFont typeface="Wingdings" charset="2"/>
              <a:buChar char=""/>
            </a:pPr>
            <a:r>
              <a:rPr lang="cs-CZ">
                <a:solidFill>
                  <a:srgbClr val="063c64"/>
                </a:solidFill>
                <a:latin typeface="Calibri"/>
                <a:ea typeface="Times New Roman"/>
              </a:rPr>
              <a:t>Cca 40-50% denní spotřeby vody</a:t>
            </a:r>
            <a:endParaRPr/>
          </a:p>
          <a:p>
            <a:pPr>
              <a:lnSpc>
                <a:spcPct val="120000"/>
              </a:lnSpc>
            </a:pPr>
            <a:endParaRPr/>
          </a:p>
          <a:p>
            <a:pPr>
              <a:lnSpc>
                <a:spcPct val="120000"/>
              </a:lnSpc>
              <a:buFont typeface="Wingdings" charset="2"/>
              <a:buChar char=""/>
            </a:pPr>
            <a:r>
              <a:rPr lang="cs-CZ">
                <a:solidFill>
                  <a:srgbClr val="063c64"/>
                </a:solidFill>
                <a:latin typeface="Calibri"/>
                <a:ea typeface="Times New Roman"/>
              </a:rPr>
              <a:t>Praktická proveditelnost</a:t>
            </a:r>
            <a:endParaRPr/>
          </a:p>
          <a:p>
            <a:pPr lvl="1">
              <a:lnSpc>
                <a:spcPct val="120000"/>
              </a:lnSpc>
              <a:buFont typeface="Wingdings" charset="2"/>
              <a:buChar char=""/>
            </a:pPr>
            <a:r>
              <a:rPr lang="cs-CZ">
                <a:solidFill>
                  <a:srgbClr val="063c64"/>
                </a:solidFill>
                <a:latin typeface="Calibri"/>
                <a:ea typeface="Times New Roman"/>
              </a:rPr>
              <a:t>Dvojí rozvody vody v objektu, dáno ekonomikou</a:t>
            </a:r>
            <a:endParaRPr/>
          </a:p>
          <a:p>
            <a:pPr lvl="1">
              <a:lnSpc>
                <a:spcPct val="120000"/>
              </a:lnSpc>
              <a:buFont typeface="Wingdings" charset="2"/>
              <a:buChar char=""/>
            </a:pPr>
            <a:r>
              <a:rPr lang="cs-CZ">
                <a:solidFill>
                  <a:srgbClr val="063c64"/>
                </a:solidFill>
                <a:latin typeface="Calibri"/>
                <a:ea typeface="Times New Roman"/>
              </a:rPr>
              <a:t>Zpravidla výhodné při spotřebě 1500 m</a:t>
            </a:r>
            <a:r>
              <a:rPr lang="cs-CZ" baseline="30000">
                <a:solidFill>
                  <a:srgbClr val="063c64"/>
                </a:solidFill>
                <a:latin typeface="Calibri"/>
                <a:ea typeface="Times New Roman"/>
              </a:rPr>
              <a:t>3</a:t>
            </a:r>
            <a:r>
              <a:rPr lang="cs-CZ">
                <a:solidFill>
                  <a:srgbClr val="063c64"/>
                </a:solidFill>
                <a:latin typeface="Calibri"/>
                <a:ea typeface="Times New Roman"/>
              </a:rPr>
              <a:t>/rok (</a:t>
            </a:r>
            <a:r>
              <a:rPr lang="cs-CZ">
                <a:solidFill>
                  <a:srgbClr val="063c64"/>
                </a:solidFill>
                <a:latin typeface="Arial"/>
                <a:ea typeface="Times New Roman"/>
              </a:rPr>
              <a:t>≈ </a:t>
            </a:r>
            <a:r>
              <a:rPr lang="cs-CZ">
                <a:solidFill>
                  <a:srgbClr val="063c64"/>
                </a:solidFill>
                <a:latin typeface="Calibri"/>
                <a:ea typeface="Times New Roman"/>
              </a:rPr>
              <a:t>objekt 40 EO)</a:t>
            </a:r>
            <a:endParaRPr/>
          </a:p>
          <a:p>
            <a:pPr lvl="1">
              <a:lnSpc>
                <a:spcPct val="120000"/>
              </a:lnSpc>
              <a:buFont typeface="Wingdings" charset="2"/>
              <a:buChar char=""/>
            </a:pPr>
            <a:r>
              <a:rPr lang="cs-CZ">
                <a:solidFill>
                  <a:srgbClr val="063c64"/>
                </a:solidFill>
                <a:latin typeface="Calibri"/>
                <a:ea typeface="Times New Roman"/>
              </a:rPr>
              <a:t>Tokyo-Dom (cisterna 3000 m</a:t>
            </a:r>
            <a:r>
              <a:rPr lang="cs-CZ" baseline="30000">
                <a:solidFill>
                  <a:srgbClr val="063c64"/>
                </a:solidFill>
                <a:latin typeface="Calibri"/>
                <a:ea typeface="Times New Roman"/>
              </a:rPr>
              <a:t>3</a:t>
            </a:r>
            <a:r>
              <a:rPr lang="cs-CZ">
                <a:solidFill>
                  <a:srgbClr val="063c64"/>
                </a:solidFill>
                <a:latin typeface="Calibri"/>
                <a:ea typeface="Times New Roman"/>
              </a:rPr>
              <a:t>); Letiště Frankfurt, olympijská vesnice Sydney</a:t>
            </a:r>
            <a:endParaRPr/>
          </a:p>
          <a:p>
            <a:pPr>
              <a:lnSpc>
                <a:spcPct val="120000"/>
              </a:lnSpc>
            </a:pPr>
            <a:endParaRPr/>
          </a:p>
          <a:p>
            <a:pPr>
              <a:lnSpc>
                <a:spcPct val="120000"/>
              </a:lnSpc>
              <a:buFont typeface="Wingdings" charset="2"/>
              <a:buChar char=""/>
            </a:pPr>
            <a:r>
              <a:rPr lang="cs-CZ">
                <a:solidFill>
                  <a:srgbClr val="063c64"/>
                </a:solidFill>
                <a:latin typeface="Calibri"/>
                <a:ea typeface="Times New Roman"/>
              </a:rPr>
              <a:t>Hygienická rizika</a:t>
            </a:r>
            <a:endParaRPr/>
          </a:p>
          <a:p>
            <a:pPr lvl="1">
              <a:lnSpc>
                <a:spcPct val="120000"/>
              </a:lnSpc>
              <a:buFont typeface="Wingdings" charset="2"/>
              <a:buChar char=""/>
            </a:pPr>
            <a:r>
              <a:rPr lang="cs-CZ">
                <a:solidFill>
                  <a:srgbClr val="063c64"/>
                </a:solidFill>
                <a:latin typeface="Calibri"/>
                <a:ea typeface="Times New Roman"/>
              </a:rPr>
              <a:t>Je nutné předejít propojení rozvodu s pitnou vodou</a:t>
            </a:r>
            <a:endParaRPr/>
          </a:p>
          <a:p>
            <a:pPr lvl="1">
              <a:lnSpc>
                <a:spcPct val="120000"/>
              </a:lnSpc>
              <a:buFont typeface="Wingdings" charset="2"/>
              <a:buChar char=""/>
            </a:pPr>
            <a:r>
              <a:rPr lang="cs-CZ">
                <a:solidFill>
                  <a:srgbClr val="063c64"/>
                </a:solidFill>
                <a:latin typeface="Calibri"/>
                <a:ea typeface="Times New Roman"/>
              </a:rPr>
              <a:t>Oddělení prvního splachu</a:t>
            </a:r>
            <a:endParaRPr/>
          </a:p>
          <a:p>
            <a:pPr>
              <a:lnSpc>
                <a:spcPct val="120000"/>
              </a:lnSpc>
            </a:pPr>
            <a:endParaRPr/>
          </a:p>
          <a:p>
            <a:pPr>
              <a:lnSpc>
                <a:spcPct val="120000"/>
              </a:lnSpc>
            </a:pPr>
            <a:endParaRPr/>
          </a:p>
        </p:txBody>
      </p:sp>
      <p:sp>
        <p:nvSpPr>
          <p:cNvPr id="281" name="CustomShape 2"/>
          <p:cNvSpPr/>
          <p:nvPr/>
        </p:nvSpPr>
        <p:spPr>
          <a:xfrm>
            <a:off x="663120" y="1701360"/>
            <a:ext cx="7611840" cy="1002960"/>
          </a:xfrm>
          <a:prstGeom prst="rect">
            <a:avLst/>
          </a:prstGeom>
          <a:noFill/>
          <a:ln w="9360">
            <a:noFill/>
          </a:ln>
        </p:spPr>
        <p:txBody>
          <a:bodyPr tIns="152280" bIns="114120" anchor="ctr"/>
          <a:p>
            <a:pPr lvl="1">
              <a:lnSpc>
                <a:spcPct val="120000"/>
              </a:lnSpc>
              <a:buFont typeface="Wingdings" charset="2"/>
              <a:buChar char=""/>
            </a:pPr>
            <a:r>
              <a:rPr lang="cs-CZ" sz="2200" u="sng">
                <a:solidFill>
                  <a:srgbClr val="063c64"/>
                </a:solidFill>
                <a:latin typeface="Calibri"/>
                <a:ea typeface="Times New Roman"/>
              </a:rPr>
              <a:t>Využití vody v domácnosti, nebo pro provozní účely</a:t>
            </a:r>
            <a:endParaRPr/>
          </a:p>
        </p:txBody>
      </p:sp>
      <p:sp>
        <p:nvSpPr>
          <p:cNvPr id="282" name="CustomShape 3"/>
          <p:cNvSpPr/>
          <p:nvPr/>
        </p:nvSpPr>
        <p:spPr>
          <a:xfrm>
            <a:off x="3564000" y="188640"/>
            <a:ext cx="5295600" cy="2232720"/>
          </a:xfrm>
          <a:prstGeom prst="rect">
            <a:avLst/>
          </a:prstGeom>
          <a:noFill/>
          <a:ln w="9360">
            <a:noFill/>
          </a:ln>
        </p:spPr>
        <p:txBody>
          <a:bodyPr lIns="90000" rIns="90000" tIns="45000" bIns="45000"/>
          <a:p>
            <a:pPr algn="r">
              <a:lnSpc>
                <a:spcPct val="100000"/>
              </a:lnSpc>
            </a:pPr>
            <a:r>
              <a:rPr b="1" lang="cs-CZ" sz="4000">
                <a:solidFill>
                  <a:srgbClr val="063c64"/>
                </a:solidFill>
                <a:latin typeface="Calibri"/>
              </a:rPr>
              <a:t>Metodické nástroje</a:t>
            </a:r>
            <a:endParaRPr/>
          </a:p>
          <a:p>
            <a:pPr algn="r">
              <a:lnSpc>
                <a:spcPct val="100000"/>
              </a:lnSpc>
            </a:pPr>
            <a:r>
              <a:rPr b="1" lang="cs-CZ" sz="3000">
                <a:solidFill>
                  <a:srgbClr val="063c64"/>
                </a:solidFill>
                <a:latin typeface="Calibri"/>
              </a:rPr>
              <a:t>Volba technického řešení</a:t>
            </a:r>
            <a:endParaRPr/>
          </a:p>
        </p:txBody>
      </p:sp>
    </p:spTree>
  </p:cSld>
</p:sld>
</file>

<file path=ppt/slides/slide2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283" name="Picture 2" descr=""/>
          <p:cNvPicPr/>
          <p:nvPr/>
        </p:nvPicPr>
        <p:blipFill>
          <a:blip r:embed="rId1"/>
          <a:srcRect l="0" t="5686" r="0" b="0"/>
          <a:stretch>
            <a:fillRect/>
          </a:stretch>
        </p:blipFill>
        <p:spPr>
          <a:xfrm>
            <a:off x="1623240" y="4529520"/>
            <a:ext cx="3032280" cy="2328120"/>
          </a:xfrm>
          <a:prstGeom prst="rect">
            <a:avLst/>
          </a:prstGeom>
          <a:ln>
            <a:noFill/>
          </a:ln>
        </p:spPr>
      </p:pic>
      <p:pic>
        <p:nvPicPr>
          <p:cNvPr id="284" name="Obrázek 4" descr=""/>
          <p:cNvPicPr/>
          <p:nvPr/>
        </p:nvPicPr>
        <p:blipFill>
          <a:blip r:embed="rId2"/>
          <a:stretch>
            <a:fillRect/>
          </a:stretch>
        </p:blipFill>
        <p:spPr>
          <a:xfrm>
            <a:off x="4651920" y="3863520"/>
            <a:ext cx="4491720" cy="2994480"/>
          </a:xfrm>
          <a:prstGeom prst="rect">
            <a:avLst/>
          </a:prstGeom>
          <a:ln>
            <a:noFill/>
          </a:ln>
        </p:spPr>
      </p:pic>
      <p:sp>
        <p:nvSpPr>
          <p:cNvPr id="285" name="CustomShape 1"/>
          <p:cNvSpPr/>
          <p:nvPr/>
        </p:nvSpPr>
        <p:spPr>
          <a:xfrm>
            <a:off x="567360" y="2106000"/>
            <a:ext cx="8377920" cy="3205800"/>
          </a:xfrm>
          <a:prstGeom prst="rect">
            <a:avLst/>
          </a:prstGeom>
          <a:noFill/>
          <a:ln w="9360">
            <a:noFill/>
          </a:ln>
        </p:spPr>
        <p:txBody>
          <a:bodyPr tIns="76320" bIns="76320" anchor="ctr"/>
          <a:p>
            <a:pPr>
              <a:lnSpc>
                <a:spcPct val="120000"/>
              </a:lnSpc>
              <a:buFont typeface="Wingdings" charset="2"/>
              <a:buChar char=""/>
            </a:pPr>
            <a:r>
              <a:rPr lang="cs-CZ">
                <a:solidFill>
                  <a:srgbClr val="063c64"/>
                </a:solidFill>
                <a:latin typeface="Calibri"/>
                <a:ea typeface="Times New Roman"/>
              </a:rPr>
              <a:t>Zpravidla vedlejší efekt jednotlivých zařízení při vsakování či retenci</a:t>
            </a:r>
            <a:endParaRPr/>
          </a:p>
          <a:p>
            <a:pPr>
              <a:lnSpc>
                <a:spcPct val="120000"/>
              </a:lnSpc>
              <a:buFont typeface="Wingdings" charset="2"/>
              <a:buChar char=""/>
            </a:pPr>
            <a:r>
              <a:rPr lang="cs-CZ">
                <a:solidFill>
                  <a:srgbClr val="063c64"/>
                </a:solidFill>
                <a:latin typeface="Calibri"/>
                <a:ea typeface="Times New Roman"/>
              </a:rPr>
              <a:t>Nejvíce orientovány na výpar vegetační střechy</a:t>
            </a:r>
            <a:endParaRPr/>
          </a:p>
          <a:p>
            <a:pPr lvl="1">
              <a:lnSpc>
                <a:spcPct val="120000"/>
              </a:lnSpc>
              <a:buFont typeface="Wingdings" charset="2"/>
              <a:buChar char=""/>
            </a:pPr>
            <a:r>
              <a:rPr lang="cs-CZ">
                <a:solidFill>
                  <a:srgbClr val="063c64"/>
                </a:solidFill>
                <a:latin typeface="Calibri"/>
                <a:ea typeface="Times New Roman"/>
              </a:rPr>
              <a:t>Intenzivní, extenzivní</a:t>
            </a:r>
            <a:endParaRPr/>
          </a:p>
          <a:p>
            <a:pPr lvl="1">
              <a:lnSpc>
                <a:spcPct val="120000"/>
              </a:lnSpc>
              <a:buFont typeface="Wingdings" charset="2"/>
              <a:buChar char=""/>
            </a:pPr>
            <a:r>
              <a:rPr lang="cs-CZ">
                <a:solidFill>
                  <a:srgbClr val="063c64"/>
                </a:solidFill>
                <a:latin typeface="Calibri"/>
                <a:ea typeface="Times New Roman"/>
              </a:rPr>
              <a:t>Navíc estetická funkce, ochlazování budovy</a:t>
            </a:r>
            <a:endParaRPr/>
          </a:p>
          <a:p>
            <a:pPr>
              <a:lnSpc>
                <a:spcPct val="120000"/>
              </a:lnSpc>
            </a:pPr>
            <a:endParaRPr/>
          </a:p>
          <a:p>
            <a:pPr>
              <a:lnSpc>
                <a:spcPct val="120000"/>
              </a:lnSpc>
              <a:buFont typeface="Wingdings" charset="2"/>
              <a:buChar char=""/>
            </a:pPr>
            <a:r>
              <a:rPr lang="cs-CZ">
                <a:solidFill>
                  <a:srgbClr val="063c64"/>
                </a:solidFill>
                <a:latin typeface="Calibri"/>
                <a:ea typeface="Times New Roman"/>
              </a:rPr>
              <a:t>Praktická proveditelnost</a:t>
            </a:r>
            <a:endParaRPr/>
          </a:p>
          <a:p>
            <a:pPr lvl="1">
              <a:lnSpc>
                <a:spcPct val="120000"/>
              </a:lnSpc>
              <a:buFont typeface="Wingdings" charset="2"/>
              <a:buChar char=""/>
            </a:pPr>
            <a:r>
              <a:rPr lang="cs-CZ">
                <a:solidFill>
                  <a:srgbClr val="063c64"/>
                </a:solidFill>
                <a:latin typeface="Calibri"/>
                <a:ea typeface="Times New Roman"/>
              </a:rPr>
              <a:t>U stávající zástavby únosnost střešní konstrukce, izolace</a:t>
            </a:r>
            <a:endParaRPr/>
          </a:p>
          <a:p>
            <a:pPr lvl="1">
              <a:lnSpc>
                <a:spcPct val="120000"/>
              </a:lnSpc>
              <a:buFont typeface="Wingdings" charset="2"/>
              <a:buChar char=""/>
            </a:pPr>
            <a:r>
              <a:rPr lang="cs-CZ">
                <a:solidFill>
                  <a:srgbClr val="063c64"/>
                </a:solidFill>
                <a:latin typeface="Calibri"/>
                <a:ea typeface="Times New Roman"/>
              </a:rPr>
              <a:t>V nové zástavbě kvalita provedení, sklon střechy</a:t>
            </a:r>
            <a:endParaRPr/>
          </a:p>
          <a:p>
            <a:pPr>
              <a:lnSpc>
                <a:spcPct val="120000"/>
              </a:lnSpc>
            </a:pPr>
            <a:endParaRPr/>
          </a:p>
          <a:p>
            <a:pPr>
              <a:lnSpc>
                <a:spcPct val="120000"/>
              </a:lnSpc>
            </a:pPr>
            <a:endParaRPr/>
          </a:p>
        </p:txBody>
      </p:sp>
      <p:sp>
        <p:nvSpPr>
          <p:cNvPr id="286" name="CustomShape 2"/>
          <p:cNvSpPr/>
          <p:nvPr/>
        </p:nvSpPr>
        <p:spPr>
          <a:xfrm>
            <a:off x="663120" y="1578960"/>
            <a:ext cx="7611840" cy="602280"/>
          </a:xfrm>
          <a:prstGeom prst="rect">
            <a:avLst/>
          </a:prstGeom>
          <a:noFill/>
          <a:ln w="9360">
            <a:noFill/>
          </a:ln>
        </p:spPr>
        <p:txBody>
          <a:bodyPr tIns="152280" bIns="114120" anchor="ctr"/>
          <a:p>
            <a:pPr lvl="1">
              <a:lnSpc>
                <a:spcPct val="120000"/>
              </a:lnSpc>
              <a:buFont typeface="Wingdings" charset="2"/>
              <a:buChar char=""/>
            </a:pPr>
            <a:r>
              <a:rPr lang="cs-CZ" sz="2200" u="sng">
                <a:solidFill>
                  <a:srgbClr val="063c64"/>
                </a:solidFill>
                <a:latin typeface="Calibri"/>
                <a:ea typeface="Times New Roman"/>
              </a:rPr>
              <a:t>Podpora výparu</a:t>
            </a:r>
            <a:endParaRPr/>
          </a:p>
        </p:txBody>
      </p:sp>
      <p:sp>
        <p:nvSpPr>
          <p:cNvPr id="287" name="CustomShape 3"/>
          <p:cNvSpPr/>
          <p:nvPr/>
        </p:nvSpPr>
        <p:spPr>
          <a:xfrm>
            <a:off x="3564000" y="188640"/>
            <a:ext cx="5295600" cy="2232720"/>
          </a:xfrm>
          <a:prstGeom prst="rect">
            <a:avLst/>
          </a:prstGeom>
          <a:noFill/>
          <a:ln w="9360">
            <a:noFill/>
          </a:ln>
        </p:spPr>
        <p:txBody>
          <a:bodyPr lIns="90000" rIns="90000" tIns="45000" bIns="45000"/>
          <a:p>
            <a:pPr algn="r">
              <a:lnSpc>
                <a:spcPct val="100000"/>
              </a:lnSpc>
            </a:pPr>
            <a:r>
              <a:rPr b="1" lang="cs-CZ" sz="4000">
                <a:solidFill>
                  <a:srgbClr val="063c64"/>
                </a:solidFill>
                <a:latin typeface="Calibri"/>
              </a:rPr>
              <a:t>Metodické nástroje</a:t>
            </a:r>
            <a:endParaRPr/>
          </a:p>
          <a:p>
            <a:pPr algn="r">
              <a:lnSpc>
                <a:spcPct val="100000"/>
              </a:lnSpc>
            </a:pPr>
            <a:r>
              <a:rPr b="1" lang="cs-CZ" sz="3000">
                <a:solidFill>
                  <a:srgbClr val="063c64"/>
                </a:solidFill>
                <a:latin typeface="Calibri"/>
              </a:rPr>
              <a:t>Volba technického řešení</a:t>
            </a:r>
            <a:endParaRPr/>
          </a:p>
        </p:txBody>
      </p:sp>
    </p:spTree>
  </p:cSld>
</p:sld>
</file>

<file path=ppt/slides/slide2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88" name="CustomShape 1"/>
          <p:cNvSpPr/>
          <p:nvPr/>
        </p:nvSpPr>
        <p:spPr>
          <a:xfrm>
            <a:off x="369360" y="1389600"/>
            <a:ext cx="8676720" cy="6224400"/>
          </a:xfrm>
          <a:prstGeom prst="rect">
            <a:avLst/>
          </a:prstGeom>
          <a:noFill/>
          <a:ln w="9360">
            <a:noFill/>
          </a:ln>
        </p:spPr>
        <p:txBody>
          <a:bodyPr tIns="76320" bIns="76320" anchor="ctr"/>
          <a:p>
            <a:pPr>
              <a:lnSpc>
                <a:spcPct val="120000"/>
              </a:lnSpc>
              <a:buFont typeface="Wingdings" charset="2"/>
              <a:buChar char=""/>
            </a:pPr>
            <a:r>
              <a:rPr lang="cs-CZ">
                <a:solidFill>
                  <a:srgbClr val="063c64"/>
                </a:solidFill>
                <a:latin typeface="Calibri"/>
                <a:ea typeface="Times New Roman"/>
              </a:rPr>
              <a:t>Nejdůležitější aspekty z geologického hlediska – </a:t>
            </a:r>
            <a:r>
              <a:rPr b="1" lang="cs-CZ" u="sng">
                <a:solidFill>
                  <a:srgbClr val="063c64"/>
                </a:solidFill>
                <a:latin typeface="Calibri"/>
                <a:ea typeface="Times New Roman"/>
              </a:rPr>
              <a:t>podrobný hg průzkum nutný!</a:t>
            </a:r>
            <a:r>
              <a:rPr lang="cs-CZ">
                <a:solidFill>
                  <a:srgbClr val="063c64"/>
                </a:solidFill>
                <a:latin typeface="Calibri"/>
                <a:ea typeface="Times New Roman"/>
              </a:rPr>
              <a:t>:</a:t>
            </a:r>
            <a:endParaRPr/>
          </a:p>
          <a:p>
            <a:pPr lvl="1">
              <a:lnSpc>
                <a:spcPct val="120000"/>
              </a:lnSpc>
              <a:buFont typeface="Wingdings" charset="2"/>
              <a:buChar char=""/>
            </a:pPr>
            <a:r>
              <a:rPr lang="cs-CZ" u="sng">
                <a:solidFill>
                  <a:srgbClr val="063c64"/>
                </a:solidFill>
                <a:latin typeface="Calibri"/>
                <a:ea typeface="Times New Roman"/>
              </a:rPr>
              <a:t>vsakovací schopnost</a:t>
            </a:r>
            <a:r>
              <a:rPr lang="cs-CZ">
                <a:solidFill>
                  <a:srgbClr val="063c64"/>
                </a:solidFill>
                <a:latin typeface="Calibri"/>
                <a:ea typeface="Times New Roman"/>
              </a:rPr>
              <a:t>, která určuje velikost vsakovací plochy vsakovacího zařízení</a:t>
            </a:r>
            <a:endParaRPr/>
          </a:p>
          <a:p>
            <a:pPr lvl="1">
              <a:lnSpc>
                <a:spcPct val="120000"/>
              </a:lnSpc>
              <a:buFont typeface="Wingdings" charset="2"/>
              <a:buChar char=""/>
            </a:pPr>
            <a:r>
              <a:rPr lang="cs-CZ" u="sng">
                <a:solidFill>
                  <a:srgbClr val="063c64"/>
                </a:solidFill>
                <a:latin typeface="Calibri"/>
                <a:ea typeface="Times New Roman"/>
              </a:rPr>
              <a:t>mocnost špatně propustných krycích vrstev</a:t>
            </a:r>
            <a:r>
              <a:rPr lang="cs-CZ">
                <a:solidFill>
                  <a:srgbClr val="063c64"/>
                </a:solidFill>
                <a:latin typeface="Calibri"/>
                <a:ea typeface="Times New Roman"/>
              </a:rPr>
              <a:t>, která ovlivňuje technické a konstrukční řešení vsakovacího zařízení;</a:t>
            </a:r>
            <a:endParaRPr/>
          </a:p>
          <a:p>
            <a:pPr lvl="1">
              <a:lnSpc>
                <a:spcPct val="120000"/>
              </a:lnSpc>
              <a:buFont typeface="Wingdings" charset="2"/>
              <a:buChar char=""/>
            </a:pPr>
            <a:r>
              <a:rPr lang="cs-CZ" u="sng">
                <a:solidFill>
                  <a:srgbClr val="063c64"/>
                </a:solidFill>
                <a:latin typeface="Calibri"/>
                <a:ea typeface="Times New Roman"/>
              </a:rPr>
              <a:t>vzdálenost hladiny podzemní vody</a:t>
            </a:r>
            <a:r>
              <a:rPr lang="cs-CZ">
                <a:solidFill>
                  <a:srgbClr val="063c64"/>
                </a:solidFill>
                <a:latin typeface="Calibri"/>
                <a:ea typeface="Times New Roman"/>
              </a:rPr>
              <a:t>, která limituje možnou hloubku vsakovacího zařízení (základová spára alespoň 1,0 m nad max. h.p.v.)</a:t>
            </a:r>
            <a:endParaRPr/>
          </a:p>
          <a:p>
            <a:pPr>
              <a:lnSpc>
                <a:spcPct val="120000"/>
              </a:lnSpc>
            </a:pPr>
            <a:endParaRPr/>
          </a:p>
          <a:p>
            <a:pPr>
              <a:lnSpc>
                <a:spcPct val="120000"/>
              </a:lnSpc>
              <a:buFont typeface="Wingdings" charset="2"/>
              <a:buChar char=""/>
            </a:pPr>
            <a:r>
              <a:rPr lang="cs-CZ">
                <a:solidFill>
                  <a:srgbClr val="063c64"/>
                </a:solidFill>
                <a:latin typeface="Calibri"/>
                <a:ea typeface="Times New Roman"/>
              </a:rPr>
              <a:t>Aspekty ovlivňující technické řešení vsakování jsou:</a:t>
            </a:r>
            <a:endParaRPr/>
          </a:p>
          <a:p>
            <a:pPr lvl="1">
              <a:lnSpc>
                <a:spcPct val="120000"/>
              </a:lnSpc>
              <a:buFont typeface="Wingdings" charset="2"/>
              <a:buChar char=""/>
            </a:pPr>
            <a:r>
              <a:rPr lang="cs-CZ" u="sng">
                <a:solidFill>
                  <a:srgbClr val="063c64"/>
                </a:solidFill>
                <a:latin typeface="Calibri"/>
                <a:ea typeface="Times New Roman"/>
              </a:rPr>
              <a:t>prostorové možnosti</a:t>
            </a:r>
            <a:r>
              <a:rPr lang="cs-CZ">
                <a:solidFill>
                  <a:srgbClr val="063c64"/>
                </a:solidFill>
                <a:latin typeface="Calibri"/>
                <a:ea typeface="Times New Roman"/>
              </a:rPr>
              <a:t>, které jsou rozhodující pro velikost vsakovací plochy a retenčního objemu;</a:t>
            </a:r>
            <a:endParaRPr/>
          </a:p>
          <a:p>
            <a:pPr lvl="1">
              <a:lnSpc>
                <a:spcPct val="120000"/>
              </a:lnSpc>
              <a:buFont typeface="Wingdings" charset="2"/>
              <a:buChar char=""/>
            </a:pPr>
            <a:r>
              <a:rPr lang="cs-CZ" u="sng">
                <a:solidFill>
                  <a:srgbClr val="063c64"/>
                </a:solidFill>
                <a:latin typeface="Calibri"/>
                <a:ea typeface="Times New Roman"/>
              </a:rPr>
              <a:t>poměr </a:t>
            </a:r>
            <a:r>
              <a:rPr i="1" lang="cs-CZ" u="sng">
                <a:solidFill>
                  <a:srgbClr val="063c64"/>
                </a:solidFill>
                <a:latin typeface="Calibri"/>
                <a:ea typeface="Times New Roman"/>
              </a:rPr>
              <a:t>A</a:t>
            </a:r>
            <a:r>
              <a:rPr lang="cs-CZ" u="sng" baseline="-30000">
                <a:solidFill>
                  <a:srgbClr val="063c64"/>
                </a:solidFill>
                <a:latin typeface="Calibri"/>
                <a:ea typeface="Times New Roman"/>
              </a:rPr>
              <a:t>red</a:t>
            </a:r>
            <a:r>
              <a:rPr lang="cs-CZ" u="sng">
                <a:solidFill>
                  <a:srgbClr val="063c64"/>
                </a:solidFill>
                <a:latin typeface="Calibri"/>
                <a:ea typeface="Times New Roman"/>
              </a:rPr>
              <a:t>/</a:t>
            </a:r>
            <a:r>
              <a:rPr i="1" lang="cs-CZ" u="sng">
                <a:solidFill>
                  <a:srgbClr val="063c64"/>
                </a:solidFill>
                <a:latin typeface="Calibri"/>
                <a:ea typeface="Times New Roman"/>
              </a:rPr>
              <a:t>A</a:t>
            </a:r>
            <a:r>
              <a:rPr lang="cs-CZ" u="sng" baseline="-30000">
                <a:solidFill>
                  <a:srgbClr val="063c64"/>
                </a:solidFill>
                <a:latin typeface="Calibri"/>
                <a:ea typeface="Times New Roman"/>
              </a:rPr>
              <a:t>vsak</a:t>
            </a:r>
            <a:r>
              <a:rPr lang="cs-CZ">
                <a:solidFill>
                  <a:srgbClr val="063c64"/>
                </a:solidFill>
                <a:latin typeface="Calibri"/>
                <a:ea typeface="Times New Roman"/>
              </a:rPr>
              <a:t>, směrodatný pro hydraulické zatížení a jeho čisticí účinek; čím nižší je hydraulické zatížení zařízení, tím vyšší je jeho čisticí účinek;</a:t>
            </a:r>
            <a:endParaRPr/>
          </a:p>
          <a:p>
            <a:pPr lvl="2">
              <a:lnSpc>
                <a:spcPct val="120000"/>
              </a:lnSpc>
              <a:buFont typeface="Wingdings" charset="2"/>
              <a:buChar char=""/>
            </a:pPr>
            <a:r>
              <a:rPr lang="cs-CZ" u="sng">
                <a:solidFill>
                  <a:srgbClr val="063c64"/>
                </a:solidFill>
                <a:latin typeface="Calibri"/>
                <a:ea typeface="Times New Roman"/>
              </a:rPr>
              <a:t>sklon terénu</a:t>
            </a:r>
            <a:r>
              <a:rPr lang="cs-CZ">
                <a:solidFill>
                  <a:srgbClr val="063c64"/>
                </a:solidFill>
                <a:latin typeface="Calibri"/>
                <a:ea typeface="Times New Roman"/>
              </a:rPr>
              <a:t>, kdy ve sklonitém terénu (více než 5 %) je povrchové vsakování </a:t>
            </a:r>
            <a:r>
              <a:rPr lang="cs-CZ">
                <a:solidFill>
                  <a:srgbClr val="063c64"/>
                </a:solidFill>
                <a:latin typeface="Calibri"/>
                <a:ea typeface="Times New Roman"/>
              </a:rPr>
              <a:t>	</a:t>
            </a:r>
            <a:r>
              <a:rPr lang="cs-CZ">
                <a:solidFill>
                  <a:srgbClr val="063c64"/>
                </a:solidFill>
                <a:latin typeface="Calibri"/>
                <a:ea typeface="Times New Roman"/>
              </a:rPr>
              <a:t>	</a:t>
            </a:r>
            <a:r>
              <a:rPr lang="cs-CZ">
                <a:solidFill>
                  <a:srgbClr val="063c64"/>
                </a:solidFill>
                <a:latin typeface="Calibri"/>
                <a:ea typeface="Times New Roman"/>
              </a:rPr>
              <a:t>(zejména plošné) často nevhodné či nemožné.</a:t>
            </a:r>
            <a:endParaRPr/>
          </a:p>
        </p:txBody>
      </p:sp>
      <p:sp>
        <p:nvSpPr>
          <p:cNvPr id="289" name="CustomShape 2"/>
          <p:cNvSpPr/>
          <p:nvPr/>
        </p:nvSpPr>
        <p:spPr>
          <a:xfrm>
            <a:off x="663120" y="1589040"/>
            <a:ext cx="5212800" cy="602280"/>
          </a:xfrm>
          <a:prstGeom prst="rect">
            <a:avLst/>
          </a:prstGeom>
          <a:noFill/>
          <a:ln w="9360">
            <a:noFill/>
          </a:ln>
        </p:spPr>
        <p:txBody>
          <a:bodyPr tIns="152280" bIns="114120" anchor="ctr"/>
          <a:p>
            <a:pPr lvl="1">
              <a:lnSpc>
                <a:spcPct val="120000"/>
              </a:lnSpc>
              <a:buFont typeface="Wingdings" charset="2"/>
              <a:buChar char=""/>
            </a:pPr>
            <a:r>
              <a:rPr lang="cs-CZ" sz="2200" u="sng">
                <a:solidFill>
                  <a:srgbClr val="063c64"/>
                </a:solidFill>
                <a:latin typeface="Calibri"/>
                <a:ea typeface="Times New Roman"/>
              </a:rPr>
              <a:t>Vsakování - Proveditelnost</a:t>
            </a:r>
            <a:endParaRPr/>
          </a:p>
        </p:txBody>
      </p:sp>
      <p:sp>
        <p:nvSpPr>
          <p:cNvPr id="290" name="CustomShape 3"/>
          <p:cNvSpPr/>
          <p:nvPr/>
        </p:nvSpPr>
        <p:spPr>
          <a:xfrm>
            <a:off x="3564000" y="188640"/>
            <a:ext cx="5295600" cy="2232720"/>
          </a:xfrm>
          <a:prstGeom prst="rect">
            <a:avLst/>
          </a:prstGeom>
          <a:noFill/>
          <a:ln w="9360">
            <a:noFill/>
          </a:ln>
        </p:spPr>
        <p:txBody>
          <a:bodyPr lIns="90000" rIns="90000" tIns="45000" bIns="45000"/>
          <a:p>
            <a:pPr algn="r">
              <a:lnSpc>
                <a:spcPct val="100000"/>
              </a:lnSpc>
            </a:pPr>
            <a:r>
              <a:rPr b="1" lang="cs-CZ" sz="4000">
                <a:solidFill>
                  <a:srgbClr val="063c64"/>
                </a:solidFill>
                <a:latin typeface="Calibri"/>
              </a:rPr>
              <a:t>Metodické nástroje</a:t>
            </a:r>
            <a:endParaRPr/>
          </a:p>
          <a:p>
            <a:pPr algn="r">
              <a:lnSpc>
                <a:spcPct val="100000"/>
              </a:lnSpc>
            </a:pPr>
            <a:r>
              <a:rPr b="1" lang="cs-CZ" sz="3000">
                <a:solidFill>
                  <a:srgbClr val="063c64"/>
                </a:solidFill>
                <a:latin typeface="Calibri"/>
              </a:rPr>
              <a:t>Volba technického řešení</a:t>
            </a:r>
            <a:endParaRPr/>
          </a:p>
        </p:txBody>
      </p:sp>
    </p:spTree>
  </p:cSld>
</p:sld>
</file>

<file path=ppt/slides/slide2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91" name="CustomShape 1"/>
          <p:cNvSpPr/>
          <p:nvPr/>
        </p:nvSpPr>
        <p:spPr>
          <a:xfrm>
            <a:off x="725760" y="2320200"/>
            <a:ext cx="7960680" cy="4090320"/>
          </a:xfrm>
          <a:prstGeom prst="rect">
            <a:avLst/>
          </a:prstGeom>
          <a:noFill/>
          <a:ln w="9360">
            <a:noFill/>
          </a:ln>
        </p:spPr>
        <p:txBody>
          <a:bodyPr anchor="ctr"/>
          <a:p>
            <a:pPr algn="just">
              <a:lnSpc>
                <a:spcPct val="100000"/>
              </a:lnSpc>
            </a:pPr>
            <a:r>
              <a:rPr b="1" lang="cs-CZ" sz="2000">
                <a:solidFill>
                  <a:srgbClr val="063c64"/>
                </a:solidFill>
                <a:latin typeface="Calibri"/>
                <a:ea typeface="Times New Roman"/>
              </a:rPr>
              <a:t>a) Dešťové vody přípustné</a:t>
            </a:r>
            <a:endParaRPr/>
          </a:p>
          <a:p>
            <a:pPr algn="just">
              <a:lnSpc>
                <a:spcPct val="100000"/>
              </a:lnSpc>
            </a:pPr>
            <a:r>
              <a:rPr lang="cs-CZ">
                <a:solidFill>
                  <a:srgbClr val="063c64"/>
                </a:solidFill>
                <a:latin typeface="Calibri"/>
                <a:ea typeface="Times New Roman"/>
              </a:rPr>
              <a:t>- zatravněné plochy, luka a kulturní krajina s možným odtokem srážkových vod do odvodňovacích systémů</a:t>
            </a:r>
            <a:endParaRPr/>
          </a:p>
          <a:p>
            <a:pPr algn="just">
              <a:lnSpc>
                <a:spcPct val="100000"/>
              </a:lnSpc>
            </a:pPr>
            <a:r>
              <a:rPr lang="cs-CZ">
                <a:solidFill>
                  <a:srgbClr val="063c64"/>
                </a:solidFill>
                <a:latin typeface="Calibri"/>
                <a:ea typeface="Times New Roman"/>
              </a:rPr>
              <a:t>- střechy o </a:t>
            </a:r>
            <a:r>
              <a:rPr i="1" lang="cs-CZ">
                <a:solidFill>
                  <a:srgbClr val="063c64"/>
                </a:solidFill>
                <a:latin typeface="Calibri"/>
                <a:ea typeface="Times New Roman"/>
              </a:rPr>
              <a:t>A</a:t>
            </a:r>
            <a:r>
              <a:rPr lang="cs-CZ" baseline="-30000">
                <a:solidFill>
                  <a:srgbClr val="063c64"/>
                </a:solidFill>
                <a:latin typeface="Calibri"/>
                <a:ea typeface="Times New Roman"/>
              </a:rPr>
              <a:t>red</a:t>
            </a:r>
            <a:r>
              <a:rPr lang="cs-CZ">
                <a:solidFill>
                  <a:srgbClr val="063c64"/>
                </a:solidFill>
                <a:latin typeface="Calibri"/>
                <a:ea typeface="Times New Roman"/>
              </a:rPr>
              <a:t>  </a:t>
            </a:r>
            <a:r>
              <a:rPr lang="cs-CZ">
                <a:solidFill>
                  <a:srgbClr val="063c64"/>
                </a:solidFill>
                <a:latin typeface="Calibri"/>
                <a:ea typeface="Times New Roman"/>
              </a:rPr>
              <a:t>&lt;</a:t>
            </a:r>
            <a:r>
              <a:rPr lang="cs-CZ">
                <a:solidFill>
                  <a:srgbClr val="063c64"/>
                </a:solidFill>
                <a:latin typeface="Calibri"/>
                <a:ea typeface="Times New Roman"/>
              </a:rPr>
              <a:t> 200 m</a:t>
            </a:r>
            <a:r>
              <a:rPr lang="cs-CZ" baseline="30000">
                <a:solidFill>
                  <a:srgbClr val="063c64"/>
                </a:solidFill>
                <a:latin typeface="Calibri"/>
                <a:ea typeface="Times New Roman"/>
              </a:rPr>
              <a:t>2</a:t>
            </a:r>
            <a:endParaRPr/>
          </a:p>
          <a:p>
            <a:pPr algn="just">
              <a:lnSpc>
                <a:spcPct val="100000"/>
              </a:lnSpc>
            </a:pPr>
            <a:r>
              <a:rPr lang="cs-CZ">
                <a:solidFill>
                  <a:srgbClr val="063c64"/>
                </a:solidFill>
                <a:latin typeface="Calibri"/>
                <a:ea typeface="Times New Roman"/>
              </a:rPr>
              <a:t>- terasy v obytných částech a jim podobné plochy</a:t>
            </a:r>
            <a:endParaRPr/>
          </a:p>
          <a:p>
            <a:pPr algn="just">
              <a:lnSpc>
                <a:spcPct val="100000"/>
              </a:lnSpc>
              <a:buFont typeface="StarSymbol"/>
              <a:buChar char="-"/>
            </a:pPr>
            <a:r>
              <a:rPr lang="cs-CZ">
                <a:solidFill>
                  <a:srgbClr val="063c64"/>
                </a:solidFill>
                <a:latin typeface="Calibri"/>
                <a:ea typeface="Times New Roman"/>
              </a:rPr>
              <a:t> </a:t>
            </a:r>
            <a:r>
              <a:rPr lang="cs-CZ">
                <a:solidFill>
                  <a:srgbClr val="063c64"/>
                </a:solidFill>
                <a:latin typeface="Calibri"/>
                <a:ea typeface="Times New Roman"/>
              </a:rPr>
              <a:t>komunikace pro pěší a cyklisty</a:t>
            </a:r>
            <a:endParaRPr/>
          </a:p>
          <a:p>
            <a:pPr algn="just">
              <a:lnSpc>
                <a:spcPct val="100000"/>
              </a:lnSpc>
              <a:buFont typeface="StarSymbol"/>
              <a:buChar char="-"/>
            </a:pPr>
            <a:r>
              <a:rPr lang="cs-CZ">
                <a:solidFill>
                  <a:srgbClr val="063c64"/>
                </a:solidFill>
                <a:latin typeface="Calibri"/>
                <a:ea typeface="Times New Roman"/>
              </a:rPr>
              <a:t> </a:t>
            </a:r>
            <a:r>
              <a:rPr lang="cs-CZ">
                <a:solidFill>
                  <a:srgbClr val="063c64"/>
                </a:solidFill>
                <a:latin typeface="Calibri"/>
                <a:ea typeface="Times New Roman"/>
              </a:rPr>
              <a:t>vjezdy do individuálních garáží a příjezdy k rodinným domům a stavbám pro individuální rekreaci</a:t>
            </a:r>
            <a:endParaRPr/>
          </a:p>
          <a:p>
            <a:pPr algn="just">
              <a:lnSpc>
                <a:spcPct val="100000"/>
              </a:lnSpc>
            </a:pPr>
            <a:r>
              <a:rPr b="1" lang="cs-CZ" sz="2000">
                <a:solidFill>
                  <a:srgbClr val="063c64"/>
                </a:solidFill>
                <a:latin typeface="Calibri"/>
                <a:ea typeface="Times New Roman"/>
              </a:rPr>
              <a:t>b)</a:t>
            </a:r>
            <a:r>
              <a:rPr lang="cs-CZ" sz="2000">
                <a:solidFill>
                  <a:srgbClr val="063c64"/>
                </a:solidFill>
                <a:latin typeface="Calibri"/>
                <a:ea typeface="Times New Roman"/>
              </a:rPr>
              <a:t> </a:t>
            </a:r>
            <a:r>
              <a:rPr b="1" lang="cs-CZ" sz="2000">
                <a:solidFill>
                  <a:srgbClr val="063c64"/>
                </a:solidFill>
                <a:latin typeface="Calibri"/>
                <a:ea typeface="Times New Roman"/>
              </a:rPr>
              <a:t>Dešťové vody</a:t>
            </a:r>
            <a:r>
              <a:rPr b="1" lang="cs-CZ" sz="2000">
                <a:solidFill>
                  <a:srgbClr val="063c64"/>
                </a:solidFill>
                <a:latin typeface="Calibri"/>
                <a:ea typeface="Times New Roman"/>
              </a:rPr>
              <a:t> podmínečně přípustné </a:t>
            </a:r>
            <a:endParaRPr/>
          </a:p>
          <a:p>
            <a:pPr algn="just">
              <a:lnSpc>
                <a:spcPct val="100000"/>
              </a:lnSpc>
            </a:pPr>
            <a:r>
              <a:rPr lang="cs-CZ">
                <a:solidFill>
                  <a:srgbClr val="063c64"/>
                </a:solidFill>
                <a:latin typeface="Calibri"/>
                <a:ea typeface="Times New Roman"/>
              </a:rPr>
              <a:t>- střechy </a:t>
            </a:r>
            <a:r>
              <a:rPr lang="cs-CZ">
                <a:solidFill>
                  <a:srgbClr val="063c64"/>
                </a:solidFill>
                <a:latin typeface="Calibri"/>
                <a:ea typeface="Times New Roman"/>
              </a:rPr>
              <a:t>o </a:t>
            </a:r>
            <a:r>
              <a:rPr i="1" lang="cs-CZ">
                <a:solidFill>
                  <a:srgbClr val="063c64"/>
                </a:solidFill>
                <a:latin typeface="Calibri"/>
                <a:ea typeface="Times New Roman"/>
              </a:rPr>
              <a:t>A</a:t>
            </a:r>
            <a:r>
              <a:rPr lang="cs-CZ" baseline="-30000">
                <a:solidFill>
                  <a:srgbClr val="063c64"/>
                </a:solidFill>
                <a:latin typeface="Calibri"/>
                <a:ea typeface="Times New Roman"/>
              </a:rPr>
              <a:t>red</a:t>
            </a:r>
            <a:r>
              <a:rPr lang="cs-CZ">
                <a:solidFill>
                  <a:srgbClr val="063c64"/>
                </a:solidFill>
                <a:latin typeface="Calibri"/>
                <a:ea typeface="Times New Roman"/>
              </a:rPr>
              <a:t>  </a:t>
            </a:r>
            <a:r>
              <a:rPr lang="cs-CZ">
                <a:solidFill>
                  <a:srgbClr val="063c64"/>
                </a:solidFill>
                <a:latin typeface="Calibri"/>
                <a:ea typeface="Times New Roman"/>
              </a:rPr>
              <a:t>≥</a:t>
            </a:r>
            <a:r>
              <a:rPr lang="cs-CZ">
                <a:solidFill>
                  <a:srgbClr val="063c64"/>
                </a:solidFill>
                <a:latin typeface="Calibri"/>
                <a:ea typeface="Times New Roman"/>
              </a:rPr>
              <a:t> 200 m</a:t>
            </a:r>
            <a:r>
              <a:rPr lang="cs-CZ" baseline="30000">
                <a:solidFill>
                  <a:srgbClr val="063c64"/>
                </a:solidFill>
                <a:latin typeface="Calibri"/>
                <a:ea typeface="Times New Roman"/>
              </a:rPr>
              <a:t>2</a:t>
            </a:r>
            <a:endParaRPr/>
          </a:p>
          <a:p>
            <a:pPr algn="just">
              <a:lnSpc>
                <a:spcPct val="100000"/>
              </a:lnSpc>
            </a:pPr>
            <a:r>
              <a:rPr lang="cs-CZ">
                <a:solidFill>
                  <a:srgbClr val="063c64"/>
                </a:solidFill>
                <a:latin typeface="Calibri"/>
                <a:ea typeface="Times New Roman"/>
              </a:rPr>
              <a:t>- pozemní komunikace pro motorová vozidla</a:t>
            </a:r>
            <a:endParaRPr/>
          </a:p>
          <a:p>
            <a:pPr algn="just">
              <a:lnSpc>
                <a:spcPct val="100000"/>
              </a:lnSpc>
            </a:pPr>
            <a:r>
              <a:rPr lang="cs-CZ">
                <a:solidFill>
                  <a:srgbClr val="063c64"/>
                </a:solidFill>
                <a:latin typeface="Calibri"/>
                <a:ea typeface="Times New Roman"/>
              </a:rPr>
              <a:t>- parkoviště motorových vozidel do 3,5 t a autobusů</a:t>
            </a:r>
            <a:endParaRPr/>
          </a:p>
          <a:p>
            <a:pPr algn="just">
              <a:lnSpc>
                <a:spcPct val="100000"/>
              </a:lnSpc>
            </a:pPr>
            <a:r>
              <a:rPr lang="cs-CZ">
                <a:solidFill>
                  <a:srgbClr val="063c64"/>
                </a:solidFill>
                <a:latin typeface="Calibri"/>
                <a:ea typeface="Times New Roman"/>
              </a:rPr>
              <a:t>- letištní plochy pro startování a přistávání letadel</a:t>
            </a:r>
            <a:endParaRPr/>
          </a:p>
          <a:p>
            <a:pPr algn="just">
              <a:lnSpc>
                <a:spcPct val="100000"/>
              </a:lnSpc>
            </a:pPr>
            <a:r>
              <a:rPr lang="cs-CZ">
                <a:solidFill>
                  <a:srgbClr val="063c64"/>
                </a:solidFill>
                <a:latin typeface="Calibri"/>
                <a:ea typeface="Times New Roman"/>
              </a:rPr>
              <a:t>- komunikace průmyslových a zemědělských areálů</a:t>
            </a:r>
            <a:endParaRPr/>
          </a:p>
        </p:txBody>
      </p:sp>
      <p:sp>
        <p:nvSpPr>
          <p:cNvPr id="292" name="CustomShape 2"/>
          <p:cNvSpPr/>
          <p:nvPr/>
        </p:nvSpPr>
        <p:spPr>
          <a:xfrm>
            <a:off x="663120" y="1731240"/>
            <a:ext cx="5212800" cy="602280"/>
          </a:xfrm>
          <a:prstGeom prst="rect">
            <a:avLst/>
          </a:prstGeom>
          <a:noFill/>
          <a:ln w="9360">
            <a:noFill/>
          </a:ln>
        </p:spPr>
        <p:txBody>
          <a:bodyPr tIns="152280" bIns="114120" anchor="ctr"/>
          <a:p>
            <a:pPr lvl="1">
              <a:lnSpc>
                <a:spcPct val="120000"/>
              </a:lnSpc>
              <a:buFont typeface="Wingdings" charset="2"/>
              <a:buChar char=""/>
            </a:pPr>
            <a:r>
              <a:rPr lang="cs-CZ" sz="2200" u="sng">
                <a:solidFill>
                  <a:srgbClr val="063c64"/>
                </a:solidFill>
                <a:latin typeface="Calibri"/>
                <a:ea typeface="Times New Roman"/>
              </a:rPr>
              <a:t>Vsakování - Přípustnost</a:t>
            </a:r>
            <a:endParaRPr/>
          </a:p>
        </p:txBody>
      </p:sp>
      <p:sp>
        <p:nvSpPr>
          <p:cNvPr id="293" name="CustomShape 3"/>
          <p:cNvSpPr/>
          <p:nvPr/>
        </p:nvSpPr>
        <p:spPr>
          <a:xfrm>
            <a:off x="3564000" y="188640"/>
            <a:ext cx="5295600" cy="2232720"/>
          </a:xfrm>
          <a:prstGeom prst="rect">
            <a:avLst/>
          </a:prstGeom>
          <a:noFill/>
          <a:ln w="9360">
            <a:noFill/>
          </a:ln>
        </p:spPr>
        <p:txBody>
          <a:bodyPr lIns="90000" rIns="90000" tIns="45000" bIns="45000"/>
          <a:p>
            <a:pPr algn="r">
              <a:lnSpc>
                <a:spcPct val="100000"/>
              </a:lnSpc>
            </a:pPr>
            <a:r>
              <a:rPr b="1" lang="cs-CZ" sz="4000">
                <a:solidFill>
                  <a:srgbClr val="063c64"/>
                </a:solidFill>
                <a:latin typeface="Calibri"/>
              </a:rPr>
              <a:t>Metodické nástroje</a:t>
            </a:r>
            <a:endParaRPr/>
          </a:p>
          <a:p>
            <a:pPr algn="r">
              <a:lnSpc>
                <a:spcPct val="100000"/>
              </a:lnSpc>
            </a:pPr>
            <a:r>
              <a:rPr b="1" lang="cs-CZ" sz="3000">
                <a:solidFill>
                  <a:srgbClr val="063c64"/>
                </a:solidFill>
                <a:latin typeface="Calibri"/>
              </a:rPr>
              <a:t>Volba technického řešení</a:t>
            </a:r>
            <a:endParaRPr/>
          </a:p>
        </p:txBody>
      </p:sp>
    </p:spTree>
  </p:cSld>
</p:sld>
</file>

<file path=ppt/slides/slide2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94" name="CustomShape 1"/>
          <p:cNvSpPr/>
          <p:nvPr/>
        </p:nvSpPr>
        <p:spPr>
          <a:xfrm>
            <a:off x="539640" y="2029320"/>
            <a:ext cx="8229240" cy="4847040"/>
          </a:xfrm>
          <a:prstGeom prst="rect">
            <a:avLst/>
          </a:prstGeom>
          <a:noFill/>
          <a:ln w="9360">
            <a:noFill/>
          </a:ln>
        </p:spPr>
        <p:txBody>
          <a:bodyPr anchor="ctr"/>
          <a:p>
            <a:pPr>
              <a:lnSpc>
                <a:spcPct val="100000"/>
              </a:lnSpc>
              <a:buFont typeface="Wingdings" charset="2"/>
              <a:buChar char=""/>
            </a:pPr>
            <a:r>
              <a:rPr lang="cs-CZ" sz="2000" u="sng">
                <a:solidFill>
                  <a:srgbClr val="063c64"/>
                </a:solidFill>
                <a:latin typeface="Calibri"/>
                <a:ea typeface="Times New Roman"/>
              </a:rPr>
              <a:t>Přípustné dešťové vody</a:t>
            </a:r>
            <a:r>
              <a:rPr lang="cs-CZ" sz="2000">
                <a:solidFill>
                  <a:srgbClr val="063c64"/>
                </a:solidFill>
                <a:latin typeface="Calibri"/>
                <a:ea typeface="Times New Roman"/>
              </a:rPr>
              <a:t> je dovoleno </a:t>
            </a:r>
            <a:r>
              <a:rPr b="1" lang="cs-CZ" sz="2000">
                <a:solidFill>
                  <a:srgbClr val="063c64"/>
                </a:solidFill>
                <a:latin typeface="Calibri"/>
                <a:ea typeface="Times New Roman"/>
              </a:rPr>
              <a:t>vsakovat přes nenasycenou oblast bez předchozích opatření</a:t>
            </a:r>
            <a:r>
              <a:rPr lang="cs-CZ" sz="2000">
                <a:solidFill>
                  <a:srgbClr val="063c64"/>
                </a:solidFill>
                <a:latin typeface="Calibri"/>
                <a:ea typeface="Times New Roman"/>
              </a:rPr>
              <a:t> (bez předčištění, ev pouze zachycení splavenin)</a:t>
            </a:r>
            <a:endParaRPr/>
          </a:p>
          <a:p>
            <a:pPr>
              <a:lnSpc>
                <a:spcPct val="100000"/>
              </a:lnSpc>
            </a:pPr>
            <a:endParaRPr/>
          </a:p>
          <a:p>
            <a:pPr>
              <a:lnSpc>
                <a:spcPct val="100000"/>
              </a:lnSpc>
              <a:buFont typeface="Wingdings" charset="2"/>
              <a:buChar char=""/>
            </a:pPr>
            <a:r>
              <a:rPr lang="cs-CZ" sz="2000">
                <a:solidFill>
                  <a:srgbClr val="063c64"/>
                </a:solidFill>
                <a:latin typeface="Calibri"/>
                <a:ea typeface="Times New Roman"/>
              </a:rPr>
              <a:t>U </a:t>
            </a:r>
            <a:r>
              <a:rPr lang="cs-CZ" sz="2000" u="sng">
                <a:solidFill>
                  <a:srgbClr val="063c64"/>
                </a:solidFill>
                <a:latin typeface="Calibri"/>
                <a:ea typeface="Times New Roman"/>
              </a:rPr>
              <a:t>podmínečně přípustných dešťových vod</a:t>
            </a:r>
            <a:r>
              <a:rPr lang="cs-CZ" sz="2000">
                <a:solidFill>
                  <a:srgbClr val="063c64"/>
                </a:solidFill>
                <a:latin typeface="Calibri"/>
                <a:ea typeface="Times New Roman"/>
              </a:rPr>
              <a:t> je nutno při návrhu vsakování </a:t>
            </a:r>
            <a:r>
              <a:rPr b="1" lang="cs-CZ" sz="2000">
                <a:solidFill>
                  <a:srgbClr val="063c64"/>
                </a:solidFill>
                <a:latin typeface="Calibri"/>
                <a:ea typeface="Times New Roman"/>
              </a:rPr>
              <a:t>aplikovat vhodný, pokud možno fyzikální způsob předčištění</a:t>
            </a:r>
            <a:r>
              <a:rPr lang="cs-CZ" sz="2000">
                <a:solidFill>
                  <a:srgbClr val="063c64"/>
                </a:solidFill>
                <a:latin typeface="Calibri"/>
                <a:ea typeface="Times New Roman"/>
              </a:rPr>
              <a:t>, a to podle druhu znečištění a typu vsakovacího zařízení</a:t>
            </a:r>
            <a:endParaRPr/>
          </a:p>
          <a:p>
            <a:pPr>
              <a:lnSpc>
                <a:spcPct val="100000"/>
              </a:lnSpc>
            </a:pPr>
            <a:endParaRPr/>
          </a:p>
          <a:p>
            <a:pPr>
              <a:lnSpc>
                <a:spcPct val="100000"/>
              </a:lnSpc>
              <a:buFont typeface="Wingdings" charset="2"/>
              <a:buChar char=""/>
            </a:pPr>
            <a:r>
              <a:rPr lang="cs-CZ" sz="2000">
                <a:solidFill>
                  <a:srgbClr val="063c64"/>
                </a:solidFill>
                <a:latin typeface="Calibri"/>
                <a:ea typeface="Times New Roman"/>
              </a:rPr>
              <a:t>Vsakování </a:t>
            </a:r>
            <a:r>
              <a:rPr lang="cs-CZ" sz="2000" u="sng">
                <a:solidFill>
                  <a:srgbClr val="063c64"/>
                </a:solidFill>
                <a:latin typeface="Calibri"/>
                <a:ea typeface="Times New Roman"/>
              </a:rPr>
              <a:t>srážkových povrchových vod z potenciálně výrazněji znečištěných ploch</a:t>
            </a:r>
            <a:r>
              <a:rPr lang="cs-CZ" sz="2000">
                <a:solidFill>
                  <a:srgbClr val="063c64"/>
                </a:solidFill>
                <a:latin typeface="Calibri"/>
                <a:ea typeface="Times New Roman"/>
              </a:rPr>
              <a:t> </a:t>
            </a:r>
            <a:r>
              <a:rPr b="1" lang="cs-CZ" sz="2000">
                <a:solidFill>
                  <a:srgbClr val="063c64"/>
                </a:solidFill>
                <a:latin typeface="Calibri"/>
                <a:ea typeface="Times New Roman"/>
              </a:rPr>
              <a:t>není vhodné</a:t>
            </a:r>
            <a:endParaRPr/>
          </a:p>
          <a:p>
            <a:pPr>
              <a:lnSpc>
                <a:spcPct val="100000"/>
              </a:lnSpc>
            </a:pPr>
            <a:r>
              <a:rPr lang="cs-CZ" sz="2000">
                <a:solidFill>
                  <a:srgbClr val="063c64"/>
                </a:solidFill>
                <a:latin typeface="Calibri"/>
                <a:ea typeface="Times New Roman"/>
              </a:rPr>
              <a:t>	</a:t>
            </a:r>
            <a:r>
              <a:rPr i="1" lang="cs-CZ">
                <a:solidFill>
                  <a:srgbClr val="063c64"/>
                </a:solidFill>
                <a:latin typeface="Calibri"/>
                <a:ea typeface="Times New Roman"/>
              </a:rPr>
              <a:t>Např.</a:t>
            </a:r>
            <a:r>
              <a:rPr i="1" lang="cs-CZ">
                <a:solidFill>
                  <a:srgbClr val="063c64"/>
                </a:solidFill>
                <a:latin typeface="Calibri"/>
                <a:ea typeface="Times New Roman"/>
              </a:rPr>
              <a:t> parkoviště u opraven vozidel a ploch opraven vozidel, autobazarů a autovrakovišť, letištní plochy, na nichž je prováděna zimní údržba letadel, plochy pro uskladnění aut (ošetřených z výroby), plochy pro hospodaření s odpady a pro manipulaci s nebezpečnými a zvlášť nebezpečnými látkami</a:t>
            </a:r>
            <a:endParaRPr/>
          </a:p>
        </p:txBody>
      </p:sp>
      <p:sp>
        <p:nvSpPr>
          <p:cNvPr id="295" name="CustomShape 2"/>
          <p:cNvSpPr/>
          <p:nvPr/>
        </p:nvSpPr>
        <p:spPr>
          <a:xfrm>
            <a:off x="546120" y="1735920"/>
            <a:ext cx="5212800" cy="602280"/>
          </a:xfrm>
          <a:prstGeom prst="rect">
            <a:avLst/>
          </a:prstGeom>
          <a:noFill/>
          <a:ln w="9360">
            <a:noFill/>
          </a:ln>
        </p:spPr>
        <p:txBody>
          <a:bodyPr tIns="152280" bIns="114120" anchor="ctr"/>
          <a:p>
            <a:pPr lvl="1">
              <a:lnSpc>
                <a:spcPct val="120000"/>
              </a:lnSpc>
              <a:buFont typeface="Wingdings" charset="2"/>
              <a:buChar char=""/>
            </a:pPr>
            <a:r>
              <a:rPr lang="cs-CZ" sz="2200" u="sng">
                <a:solidFill>
                  <a:srgbClr val="063c64"/>
                </a:solidFill>
                <a:latin typeface="Calibri"/>
                <a:ea typeface="Times New Roman"/>
              </a:rPr>
              <a:t>Vsakování - Přípustnost</a:t>
            </a:r>
            <a:endParaRPr/>
          </a:p>
        </p:txBody>
      </p:sp>
      <p:sp>
        <p:nvSpPr>
          <p:cNvPr id="296" name="CustomShape 3"/>
          <p:cNvSpPr/>
          <p:nvPr/>
        </p:nvSpPr>
        <p:spPr>
          <a:xfrm>
            <a:off x="3564000" y="188640"/>
            <a:ext cx="5295600" cy="2232720"/>
          </a:xfrm>
          <a:prstGeom prst="rect">
            <a:avLst/>
          </a:prstGeom>
          <a:noFill/>
          <a:ln w="9360">
            <a:noFill/>
          </a:ln>
        </p:spPr>
        <p:txBody>
          <a:bodyPr lIns="90000" rIns="90000" tIns="45000" bIns="45000"/>
          <a:p>
            <a:pPr algn="r">
              <a:lnSpc>
                <a:spcPct val="100000"/>
              </a:lnSpc>
            </a:pPr>
            <a:r>
              <a:rPr b="1" lang="cs-CZ" sz="4000">
                <a:solidFill>
                  <a:srgbClr val="063c64"/>
                </a:solidFill>
                <a:latin typeface="Calibri"/>
              </a:rPr>
              <a:t>Metodické nástroje</a:t>
            </a:r>
            <a:endParaRPr/>
          </a:p>
          <a:p>
            <a:pPr algn="r">
              <a:lnSpc>
                <a:spcPct val="100000"/>
              </a:lnSpc>
            </a:pPr>
            <a:r>
              <a:rPr b="1" lang="cs-CZ" sz="3000">
                <a:solidFill>
                  <a:srgbClr val="063c64"/>
                </a:solidFill>
                <a:latin typeface="Calibri"/>
              </a:rPr>
              <a:t>Volba technického řešení</a:t>
            </a:r>
            <a:endParaRPr/>
          </a:p>
        </p:txBody>
      </p:sp>
    </p:spTree>
  </p:cSld>
</p:sld>
</file>

<file path=ppt/slides/slide2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97" name="CustomShape 1"/>
          <p:cNvSpPr/>
          <p:nvPr/>
        </p:nvSpPr>
        <p:spPr>
          <a:xfrm>
            <a:off x="436680" y="2004480"/>
            <a:ext cx="8399520" cy="4614480"/>
          </a:xfrm>
          <a:prstGeom prst="rect">
            <a:avLst/>
          </a:prstGeom>
          <a:noFill/>
          <a:ln w="9360">
            <a:noFill/>
          </a:ln>
        </p:spPr>
        <p:txBody>
          <a:bodyPr tIns="76320" bIns="76320" anchor="ctr"/>
          <a:p>
            <a:pPr>
              <a:lnSpc>
                <a:spcPct val="150000"/>
              </a:lnSpc>
              <a:buFont typeface="Wingdings" charset="2"/>
              <a:buChar char=""/>
            </a:pPr>
            <a:r>
              <a:rPr lang="cs-CZ">
                <a:solidFill>
                  <a:srgbClr val="063c64"/>
                </a:solidFill>
                <a:latin typeface="Calibri"/>
                <a:ea typeface="Times New Roman"/>
              </a:rPr>
              <a:t>Platí ČSN 75 9010 Vsakovací zařízení srážkových vod</a:t>
            </a:r>
            <a:endParaRPr/>
          </a:p>
          <a:p>
            <a:pPr>
              <a:lnSpc>
                <a:spcPct val="150000"/>
              </a:lnSpc>
              <a:buFont typeface="Wingdings" charset="2"/>
              <a:buChar char=""/>
            </a:pPr>
            <a:r>
              <a:rPr lang="cs-CZ">
                <a:solidFill>
                  <a:srgbClr val="063c64"/>
                </a:solidFill>
                <a:latin typeface="Calibri"/>
                <a:ea typeface="Times New Roman"/>
              </a:rPr>
              <a:t>U střech s neošetřenými kovovými částmi – předčištění při &gt;50 m</a:t>
            </a:r>
            <a:r>
              <a:rPr lang="cs-CZ" baseline="30000">
                <a:solidFill>
                  <a:srgbClr val="063c64"/>
                </a:solidFill>
                <a:latin typeface="Calibri"/>
                <a:ea typeface="Times New Roman"/>
              </a:rPr>
              <a:t>2</a:t>
            </a:r>
            <a:r>
              <a:rPr lang="cs-CZ">
                <a:solidFill>
                  <a:srgbClr val="063c64"/>
                </a:solidFill>
                <a:latin typeface="Calibri"/>
                <a:ea typeface="Times New Roman"/>
              </a:rPr>
              <a:t> napojených na jedno vsakovací zařízení</a:t>
            </a:r>
            <a:endParaRPr/>
          </a:p>
          <a:p>
            <a:pPr>
              <a:lnSpc>
                <a:spcPct val="150000"/>
              </a:lnSpc>
              <a:buFont typeface="Wingdings" charset="2"/>
              <a:buChar char=""/>
            </a:pPr>
            <a:r>
              <a:rPr lang="cs-CZ">
                <a:solidFill>
                  <a:srgbClr val="063c64"/>
                </a:solidFill>
                <a:latin typeface="Calibri"/>
                <a:ea typeface="Times New Roman"/>
              </a:rPr>
              <a:t>Plochy skladišť, manipulačních ploch a účelových komunikací zemědělských areálů je </a:t>
            </a:r>
            <a:r>
              <a:rPr lang="cs-CZ" u="sng">
                <a:solidFill>
                  <a:srgbClr val="063c64"/>
                </a:solidFill>
                <a:latin typeface="Calibri"/>
                <a:ea typeface="Times New Roman"/>
              </a:rPr>
              <a:t>nutno posuzovat individuálně </a:t>
            </a:r>
            <a:r>
              <a:rPr lang="cs-CZ">
                <a:solidFill>
                  <a:srgbClr val="063c64"/>
                </a:solidFill>
                <a:latin typeface="Calibri"/>
                <a:ea typeface="Times New Roman"/>
              </a:rPr>
              <a:t>s ohledem na jejich znečištění a možnosti předčištění</a:t>
            </a:r>
            <a:endParaRPr/>
          </a:p>
          <a:p>
            <a:pPr>
              <a:lnSpc>
                <a:spcPct val="150000"/>
              </a:lnSpc>
              <a:buFont typeface="Wingdings" charset="2"/>
              <a:buChar char=""/>
            </a:pPr>
            <a:r>
              <a:rPr lang="cs-CZ">
                <a:solidFill>
                  <a:srgbClr val="063c64"/>
                </a:solidFill>
                <a:latin typeface="Calibri"/>
                <a:ea typeface="Times New Roman"/>
              </a:rPr>
              <a:t>Při možnosti akumulace </a:t>
            </a:r>
            <a:r>
              <a:rPr lang="cs-CZ" u="sng">
                <a:solidFill>
                  <a:srgbClr val="063c64"/>
                </a:solidFill>
                <a:latin typeface="Calibri"/>
                <a:ea typeface="Times New Roman"/>
              </a:rPr>
              <a:t>znečištění v půdě </a:t>
            </a:r>
            <a:r>
              <a:rPr lang="cs-CZ">
                <a:solidFill>
                  <a:srgbClr val="063c64"/>
                </a:solidFill>
                <a:latin typeface="Calibri"/>
                <a:ea typeface="Times New Roman"/>
              </a:rPr>
              <a:t>v důsledku vsakování (zpravidla při </a:t>
            </a:r>
            <a:r>
              <a:rPr i="1" lang="cs-CZ">
                <a:solidFill>
                  <a:srgbClr val="063c64"/>
                </a:solidFill>
                <a:latin typeface="Calibri"/>
                <a:ea typeface="Times New Roman"/>
              </a:rPr>
              <a:t>A</a:t>
            </a:r>
            <a:r>
              <a:rPr lang="cs-CZ" baseline="-30000">
                <a:solidFill>
                  <a:srgbClr val="063c64"/>
                </a:solidFill>
                <a:latin typeface="Calibri"/>
                <a:ea typeface="Times New Roman"/>
              </a:rPr>
              <a:t>red</a:t>
            </a:r>
            <a:r>
              <a:rPr lang="cs-CZ">
                <a:solidFill>
                  <a:srgbClr val="063c64"/>
                </a:solidFill>
                <a:latin typeface="Calibri"/>
                <a:ea typeface="Times New Roman"/>
              </a:rPr>
              <a:t>/</a:t>
            </a:r>
            <a:r>
              <a:rPr i="1" lang="cs-CZ">
                <a:solidFill>
                  <a:srgbClr val="063c64"/>
                </a:solidFill>
                <a:latin typeface="Calibri"/>
                <a:ea typeface="Times New Roman"/>
              </a:rPr>
              <a:t>A</a:t>
            </a:r>
            <a:r>
              <a:rPr lang="cs-CZ" baseline="-30000">
                <a:solidFill>
                  <a:srgbClr val="063c64"/>
                </a:solidFill>
                <a:latin typeface="Calibri"/>
                <a:ea typeface="Times New Roman"/>
              </a:rPr>
              <a:t>vsak</a:t>
            </a:r>
            <a:r>
              <a:rPr lang="cs-CZ">
                <a:solidFill>
                  <a:srgbClr val="063c64"/>
                </a:solidFill>
                <a:latin typeface="Calibri"/>
                <a:ea typeface="Times New Roman"/>
              </a:rPr>
              <a:t> &gt; 5) je nutno půdu vsakovacích zařízení považovat za součást vsakovacího zařízení; nesmí se na ní pěstovat plodiny určené ke konzumaci</a:t>
            </a:r>
            <a:endParaRPr/>
          </a:p>
          <a:p>
            <a:pPr>
              <a:lnSpc>
                <a:spcPct val="150000"/>
              </a:lnSpc>
              <a:buFont typeface="Wingdings" charset="2"/>
              <a:buChar char=""/>
            </a:pPr>
            <a:r>
              <a:rPr lang="cs-CZ">
                <a:solidFill>
                  <a:srgbClr val="063c64"/>
                </a:solidFill>
                <a:latin typeface="Calibri"/>
                <a:ea typeface="Times New Roman"/>
              </a:rPr>
              <a:t>Vsakování v místech se </a:t>
            </a:r>
            <a:r>
              <a:rPr lang="cs-CZ" u="sng">
                <a:solidFill>
                  <a:srgbClr val="063c64"/>
                </a:solidFill>
                <a:latin typeface="Calibri"/>
                <a:ea typeface="Times New Roman"/>
              </a:rPr>
              <a:t>starou ekologickou zátěží </a:t>
            </a:r>
            <a:r>
              <a:rPr lang="cs-CZ">
                <a:solidFill>
                  <a:srgbClr val="063c64"/>
                </a:solidFill>
                <a:latin typeface="Calibri"/>
                <a:ea typeface="Times New Roman"/>
              </a:rPr>
              <a:t>je zakázáno</a:t>
            </a:r>
            <a:endParaRPr/>
          </a:p>
        </p:txBody>
      </p:sp>
      <p:sp>
        <p:nvSpPr>
          <p:cNvPr id="298" name="CustomShape 2"/>
          <p:cNvSpPr/>
          <p:nvPr/>
        </p:nvSpPr>
        <p:spPr>
          <a:xfrm>
            <a:off x="663120" y="1706760"/>
            <a:ext cx="5212800" cy="602280"/>
          </a:xfrm>
          <a:prstGeom prst="rect">
            <a:avLst/>
          </a:prstGeom>
          <a:noFill/>
          <a:ln w="9360">
            <a:noFill/>
          </a:ln>
        </p:spPr>
        <p:txBody>
          <a:bodyPr tIns="152280" bIns="114120" anchor="ctr"/>
          <a:p>
            <a:pPr lvl="1">
              <a:lnSpc>
                <a:spcPct val="120000"/>
              </a:lnSpc>
              <a:buFont typeface="Wingdings" charset="2"/>
              <a:buChar char=""/>
            </a:pPr>
            <a:r>
              <a:rPr lang="cs-CZ" sz="2200" u="sng">
                <a:solidFill>
                  <a:srgbClr val="063c64"/>
                </a:solidFill>
                <a:latin typeface="Calibri"/>
                <a:ea typeface="Times New Roman"/>
              </a:rPr>
              <a:t>Vsakování - Přípustnost</a:t>
            </a:r>
            <a:endParaRPr/>
          </a:p>
        </p:txBody>
      </p:sp>
      <p:sp>
        <p:nvSpPr>
          <p:cNvPr id="299" name="CustomShape 3"/>
          <p:cNvSpPr/>
          <p:nvPr/>
        </p:nvSpPr>
        <p:spPr>
          <a:xfrm>
            <a:off x="3564000" y="188640"/>
            <a:ext cx="5295600" cy="2232720"/>
          </a:xfrm>
          <a:prstGeom prst="rect">
            <a:avLst/>
          </a:prstGeom>
          <a:noFill/>
          <a:ln w="9360">
            <a:noFill/>
          </a:ln>
        </p:spPr>
        <p:txBody>
          <a:bodyPr lIns="90000" rIns="90000" tIns="45000" bIns="45000"/>
          <a:p>
            <a:pPr algn="r">
              <a:lnSpc>
                <a:spcPct val="100000"/>
              </a:lnSpc>
            </a:pPr>
            <a:r>
              <a:rPr b="1" lang="cs-CZ" sz="4000">
                <a:solidFill>
                  <a:srgbClr val="063c64"/>
                </a:solidFill>
                <a:latin typeface="Calibri"/>
              </a:rPr>
              <a:t>Metodické nástroje</a:t>
            </a:r>
            <a:endParaRPr/>
          </a:p>
          <a:p>
            <a:pPr algn="r">
              <a:lnSpc>
                <a:spcPct val="100000"/>
              </a:lnSpc>
            </a:pPr>
            <a:r>
              <a:rPr b="1" lang="cs-CZ" sz="3000">
                <a:solidFill>
                  <a:srgbClr val="063c64"/>
                </a:solidFill>
                <a:latin typeface="Calibri"/>
              </a:rPr>
              <a:t>Volba technického řešení</a:t>
            </a:r>
            <a:endParaRPr/>
          </a:p>
        </p:txBody>
      </p:sp>
    </p:spTree>
  </p:cSld>
</p:sld>
</file>

<file path=ppt/slides/slide2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00" name="CustomShape 1"/>
          <p:cNvSpPr/>
          <p:nvPr/>
        </p:nvSpPr>
        <p:spPr>
          <a:xfrm>
            <a:off x="257040" y="2008440"/>
            <a:ext cx="8751600" cy="4783680"/>
          </a:xfrm>
          <a:prstGeom prst="rect">
            <a:avLst/>
          </a:prstGeom>
          <a:noFill/>
          <a:ln w="9360">
            <a:noFill/>
          </a:ln>
        </p:spPr>
        <p:txBody>
          <a:bodyPr tIns="76320" bIns="76320" anchor="ctr"/>
          <a:p>
            <a:pPr>
              <a:lnSpc>
                <a:spcPct val="120000"/>
              </a:lnSpc>
              <a:buFont typeface="Wingdings" charset="2"/>
              <a:buChar char=""/>
            </a:pPr>
            <a:r>
              <a:rPr lang="cs-CZ" u="sng">
                <a:solidFill>
                  <a:srgbClr val="063c64"/>
                </a:solidFill>
                <a:latin typeface="Calibri"/>
                <a:ea typeface="Times New Roman"/>
              </a:rPr>
              <a:t>Přednostní je povrchové vsakování přes souvislou zatravněnou humusovou vrstvu</a:t>
            </a:r>
            <a:endParaRPr/>
          </a:p>
          <a:p>
            <a:pPr lvl="1">
              <a:lnSpc>
                <a:spcPct val="120000"/>
              </a:lnSpc>
              <a:buFont typeface="Wingdings" charset="2"/>
              <a:buChar char=""/>
            </a:pPr>
            <a:r>
              <a:rPr lang="cs-CZ">
                <a:solidFill>
                  <a:srgbClr val="063c64"/>
                </a:solidFill>
                <a:latin typeface="Calibri"/>
                <a:ea typeface="Times New Roman"/>
              </a:rPr>
              <a:t>nízko zatěžované plošné (</a:t>
            </a:r>
            <a:r>
              <a:rPr i="1" lang="cs-CZ">
                <a:solidFill>
                  <a:srgbClr val="063c64"/>
                </a:solidFill>
                <a:latin typeface="Calibri"/>
                <a:ea typeface="Times New Roman"/>
              </a:rPr>
              <a:t>A</a:t>
            </a:r>
            <a:r>
              <a:rPr lang="cs-CZ" baseline="-30000">
                <a:solidFill>
                  <a:srgbClr val="063c64"/>
                </a:solidFill>
                <a:latin typeface="Calibri"/>
                <a:ea typeface="Times New Roman"/>
              </a:rPr>
              <a:t>red</a:t>
            </a:r>
            <a:r>
              <a:rPr lang="cs-CZ">
                <a:solidFill>
                  <a:srgbClr val="063c64"/>
                </a:solidFill>
                <a:latin typeface="Calibri"/>
                <a:ea typeface="Times New Roman"/>
              </a:rPr>
              <a:t>/</a:t>
            </a:r>
            <a:r>
              <a:rPr i="1" lang="cs-CZ">
                <a:solidFill>
                  <a:srgbClr val="063c64"/>
                </a:solidFill>
                <a:latin typeface="Calibri"/>
                <a:ea typeface="Times New Roman"/>
              </a:rPr>
              <a:t>A</a:t>
            </a:r>
            <a:r>
              <a:rPr lang="cs-CZ" baseline="-30000">
                <a:solidFill>
                  <a:srgbClr val="063c64"/>
                </a:solidFill>
                <a:latin typeface="Calibri"/>
                <a:ea typeface="Times New Roman"/>
              </a:rPr>
              <a:t>vsak</a:t>
            </a:r>
            <a:r>
              <a:rPr lang="cs-CZ">
                <a:solidFill>
                  <a:srgbClr val="063c64"/>
                </a:solidFill>
                <a:latin typeface="Calibri"/>
                <a:ea typeface="Times New Roman"/>
              </a:rPr>
              <a:t> ≤ 5) nebo</a:t>
            </a:r>
            <a:endParaRPr/>
          </a:p>
          <a:p>
            <a:pPr lvl="1">
              <a:lnSpc>
                <a:spcPct val="120000"/>
              </a:lnSpc>
              <a:buFont typeface="Wingdings" charset="2"/>
              <a:buChar char=""/>
            </a:pPr>
            <a:r>
              <a:rPr lang="cs-CZ">
                <a:solidFill>
                  <a:srgbClr val="063c64"/>
                </a:solidFill>
                <a:latin typeface="Calibri"/>
                <a:ea typeface="Times New Roman"/>
              </a:rPr>
              <a:t>decentrální v průlehu příp. doplněném rýhou (5 &lt; </a:t>
            </a:r>
            <a:r>
              <a:rPr i="1" lang="cs-CZ">
                <a:solidFill>
                  <a:srgbClr val="063c64"/>
                </a:solidFill>
                <a:latin typeface="Calibri"/>
                <a:ea typeface="Times New Roman"/>
              </a:rPr>
              <a:t>A</a:t>
            </a:r>
            <a:r>
              <a:rPr lang="cs-CZ" baseline="-30000">
                <a:solidFill>
                  <a:srgbClr val="063c64"/>
                </a:solidFill>
                <a:latin typeface="Calibri"/>
                <a:ea typeface="Times New Roman"/>
              </a:rPr>
              <a:t>red</a:t>
            </a:r>
            <a:r>
              <a:rPr lang="cs-CZ">
                <a:solidFill>
                  <a:srgbClr val="063c64"/>
                </a:solidFill>
                <a:latin typeface="Calibri"/>
                <a:ea typeface="Times New Roman"/>
              </a:rPr>
              <a:t>/</a:t>
            </a:r>
            <a:r>
              <a:rPr i="1" lang="cs-CZ">
                <a:solidFill>
                  <a:srgbClr val="063c64"/>
                </a:solidFill>
                <a:latin typeface="Calibri"/>
                <a:ea typeface="Times New Roman"/>
              </a:rPr>
              <a:t>A</a:t>
            </a:r>
            <a:r>
              <a:rPr lang="cs-CZ" baseline="-30000">
                <a:solidFill>
                  <a:srgbClr val="063c64"/>
                </a:solidFill>
                <a:latin typeface="Calibri"/>
                <a:ea typeface="Times New Roman"/>
              </a:rPr>
              <a:t>vsak</a:t>
            </a:r>
            <a:r>
              <a:rPr lang="cs-CZ">
                <a:solidFill>
                  <a:srgbClr val="063c64"/>
                </a:solidFill>
                <a:latin typeface="Calibri"/>
                <a:ea typeface="Times New Roman"/>
              </a:rPr>
              <a:t> ≤ 15)</a:t>
            </a:r>
            <a:endParaRPr/>
          </a:p>
          <a:p>
            <a:pPr lvl="1">
              <a:lnSpc>
                <a:spcPct val="120000"/>
              </a:lnSpc>
              <a:buFont typeface="Wingdings" charset="2"/>
              <a:buChar char=""/>
            </a:pPr>
            <a:r>
              <a:rPr lang="cs-CZ">
                <a:solidFill>
                  <a:srgbClr val="063c64"/>
                </a:solidFill>
                <a:latin typeface="Calibri"/>
                <a:ea typeface="Times New Roman"/>
              </a:rPr>
              <a:t>vhodné pro odstraňování všech typických druhů znečištění</a:t>
            </a:r>
            <a:endParaRPr/>
          </a:p>
          <a:p>
            <a:pPr>
              <a:lnSpc>
                <a:spcPct val="120000"/>
              </a:lnSpc>
            </a:pPr>
            <a:endParaRPr/>
          </a:p>
          <a:p>
            <a:pPr>
              <a:lnSpc>
                <a:spcPct val="120000"/>
              </a:lnSpc>
              <a:buFont typeface="Wingdings" charset="2"/>
              <a:buChar char=""/>
            </a:pPr>
            <a:r>
              <a:rPr lang="cs-CZ" u="sng">
                <a:solidFill>
                  <a:srgbClr val="063c64"/>
                </a:solidFill>
                <a:latin typeface="Calibri"/>
                <a:ea typeface="Times New Roman"/>
              </a:rPr>
              <a:t>Propustné zpevněné povrchy</a:t>
            </a:r>
            <a:endParaRPr/>
          </a:p>
          <a:p>
            <a:pPr lvl="1">
              <a:lnSpc>
                <a:spcPct val="120000"/>
              </a:lnSpc>
              <a:buFont typeface="Wingdings" charset="2"/>
              <a:buChar char=""/>
            </a:pPr>
            <a:r>
              <a:rPr lang="cs-CZ">
                <a:solidFill>
                  <a:srgbClr val="063c64"/>
                </a:solidFill>
                <a:latin typeface="Calibri"/>
                <a:ea typeface="Times New Roman"/>
              </a:rPr>
              <a:t>především ke snížení  srážkového odtoku v místě jeho vzniku</a:t>
            </a:r>
            <a:endParaRPr/>
          </a:p>
          <a:p>
            <a:pPr lvl="1">
              <a:lnSpc>
                <a:spcPct val="120000"/>
              </a:lnSpc>
              <a:buFont typeface="Wingdings" charset="2"/>
              <a:buChar char=""/>
            </a:pPr>
            <a:r>
              <a:rPr lang="cs-CZ">
                <a:solidFill>
                  <a:srgbClr val="063c64"/>
                </a:solidFill>
                <a:latin typeface="Calibri"/>
                <a:ea typeface="Times New Roman"/>
              </a:rPr>
              <a:t>nejsou považovány za vsakovací zařízení (tj. neodvádět vodu z jiných zpev. povrchů)</a:t>
            </a:r>
            <a:endParaRPr/>
          </a:p>
          <a:p>
            <a:pPr>
              <a:lnSpc>
                <a:spcPct val="120000"/>
              </a:lnSpc>
            </a:pPr>
            <a:endParaRPr/>
          </a:p>
          <a:p>
            <a:pPr>
              <a:lnSpc>
                <a:spcPct val="120000"/>
              </a:lnSpc>
              <a:buFont typeface="Wingdings" charset="2"/>
              <a:buChar char=""/>
            </a:pPr>
            <a:r>
              <a:rPr lang="cs-CZ" u="sng">
                <a:solidFill>
                  <a:srgbClr val="063c64"/>
                </a:solidFill>
                <a:latin typeface="Calibri"/>
                <a:ea typeface="Times New Roman"/>
              </a:rPr>
              <a:t>Podzemní vsakovací zařízení </a:t>
            </a:r>
            <a:r>
              <a:rPr lang="cs-CZ">
                <a:solidFill>
                  <a:srgbClr val="063c64"/>
                </a:solidFill>
                <a:latin typeface="Calibri"/>
                <a:ea typeface="Times New Roman"/>
              </a:rPr>
              <a:t>s přímým vsakováním do propustnějších vrstev bez průchodu zatravněnou humusovou vrstvou</a:t>
            </a:r>
            <a:endParaRPr/>
          </a:p>
          <a:p>
            <a:pPr lvl="1">
              <a:lnSpc>
                <a:spcPct val="120000"/>
              </a:lnSpc>
              <a:buFont typeface="Wingdings" charset="2"/>
              <a:buChar char=""/>
            </a:pPr>
            <a:r>
              <a:rPr lang="cs-CZ">
                <a:solidFill>
                  <a:srgbClr val="063c64"/>
                </a:solidFill>
                <a:latin typeface="Calibri"/>
                <a:ea typeface="Times New Roman"/>
              </a:rPr>
              <a:t>pouze pro nejméně znečištěné srážkové vody</a:t>
            </a:r>
            <a:endParaRPr/>
          </a:p>
          <a:p>
            <a:pPr lvl="1">
              <a:lnSpc>
                <a:spcPct val="120000"/>
              </a:lnSpc>
              <a:buFont typeface="Wingdings" charset="2"/>
              <a:buChar char=""/>
            </a:pPr>
            <a:r>
              <a:rPr lang="cs-CZ">
                <a:solidFill>
                  <a:srgbClr val="063c64"/>
                </a:solidFill>
                <a:latin typeface="Calibri"/>
                <a:ea typeface="Times New Roman"/>
              </a:rPr>
              <a:t>volí se pouze výjimečně</a:t>
            </a:r>
            <a:endParaRPr/>
          </a:p>
        </p:txBody>
      </p:sp>
      <p:sp>
        <p:nvSpPr>
          <p:cNvPr id="301" name="CustomShape 2"/>
          <p:cNvSpPr/>
          <p:nvPr/>
        </p:nvSpPr>
        <p:spPr>
          <a:xfrm>
            <a:off x="663120" y="1491840"/>
            <a:ext cx="5212800" cy="1002960"/>
          </a:xfrm>
          <a:prstGeom prst="rect">
            <a:avLst/>
          </a:prstGeom>
          <a:noFill/>
          <a:ln w="9360">
            <a:noFill/>
          </a:ln>
        </p:spPr>
        <p:txBody>
          <a:bodyPr tIns="152280" bIns="114120" anchor="ctr"/>
          <a:p>
            <a:pPr lvl="1">
              <a:lnSpc>
                <a:spcPct val="120000"/>
              </a:lnSpc>
              <a:buFont typeface="Wingdings" charset="2"/>
              <a:buChar char=""/>
            </a:pPr>
            <a:r>
              <a:rPr lang="cs-CZ" sz="2200" u="sng">
                <a:solidFill>
                  <a:srgbClr val="063c64"/>
                </a:solidFill>
                <a:latin typeface="Calibri"/>
                <a:ea typeface="Times New Roman"/>
              </a:rPr>
              <a:t>Vsakování – Volba technického řešení</a:t>
            </a:r>
            <a:endParaRPr/>
          </a:p>
        </p:txBody>
      </p:sp>
      <p:sp>
        <p:nvSpPr>
          <p:cNvPr id="302" name="CustomShape 3"/>
          <p:cNvSpPr/>
          <p:nvPr/>
        </p:nvSpPr>
        <p:spPr>
          <a:xfrm>
            <a:off x="3564000" y="188640"/>
            <a:ext cx="5295600" cy="2232720"/>
          </a:xfrm>
          <a:prstGeom prst="rect">
            <a:avLst/>
          </a:prstGeom>
          <a:noFill/>
          <a:ln w="9360">
            <a:noFill/>
          </a:ln>
        </p:spPr>
        <p:txBody>
          <a:bodyPr lIns="90000" rIns="90000" tIns="45000" bIns="45000"/>
          <a:p>
            <a:pPr algn="r">
              <a:lnSpc>
                <a:spcPct val="100000"/>
              </a:lnSpc>
            </a:pPr>
            <a:r>
              <a:rPr b="1" lang="cs-CZ" sz="4000">
                <a:solidFill>
                  <a:srgbClr val="063c64"/>
                </a:solidFill>
                <a:latin typeface="Calibri"/>
              </a:rPr>
              <a:t>Metodické nástroje</a:t>
            </a:r>
            <a:endParaRPr/>
          </a:p>
          <a:p>
            <a:pPr algn="r">
              <a:lnSpc>
                <a:spcPct val="100000"/>
              </a:lnSpc>
            </a:pPr>
            <a:r>
              <a:rPr b="1" lang="cs-CZ" sz="3000">
                <a:solidFill>
                  <a:srgbClr val="063c64"/>
                </a:solidFill>
                <a:latin typeface="Calibri"/>
              </a:rPr>
              <a:t>Volba technického řešení</a:t>
            </a:r>
            <a:endParaRPr/>
          </a:p>
        </p:txBody>
      </p:sp>
    </p:spTree>
  </p:cSld>
</p:sld>
</file>

<file path=ppt/slides/slide2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03" name="CustomShape 1"/>
          <p:cNvSpPr/>
          <p:nvPr/>
        </p:nvSpPr>
        <p:spPr>
          <a:xfrm>
            <a:off x="1059120" y="6181200"/>
            <a:ext cx="1157760" cy="266400"/>
          </a:xfrm>
          <a:prstGeom prst="rect">
            <a:avLst/>
          </a:prstGeom>
          <a:solidFill>
            <a:srgbClr val="ffffff"/>
          </a:solidFill>
          <a:ln w="25560">
            <a:noFill/>
          </a:ln>
        </p:spPr>
      </p:sp>
      <p:sp>
        <p:nvSpPr>
          <p:cNvPr id="304" name="CustomShape 2"/>
          <p:cNvSpPr/>
          <p:nvPr/>
        </p:nvSpPr>
        <p:spPr>
          <a:xfrm>
            <a:off x="329760" y="1783080"/>
            <a:ext cx="8694000" cy="5544360"/>
          </a:xfrm>
          <a:prstGeom prst="rect">
            <a:avLst/>
          </a:prstGeom>
          <a:noFill/>
          <a:ln w="9360">
            <a:noFill/>
          </a:ln>
        </p:spPr>
        <p:txBody>
          <a:bodyPr tIns="76320" bIns="76320" anchor="ctr"/>
          <a:p>
            <a:pPr>
              <a:lnSpc>
                <a:spcPct val="120000"/>
              </a:lnSpc>
              <a:buFont typeface="Wingdings" charset="2"/>
              <a:buChar char=""/>
            </a:pPr>
            <a:r>
              <a:rPr lang="cs-CZ" u="sng">
                <a:solidFill>
                  <a:srgbClr val="063c64"/>
                </a:solidFill>
                <a:latin typeface="Calibri"/>
              </a:rPr>
              <a:t>Před posouzením proveditelnosti a přípustnosti odvádění srážkových vod do povrchových vod je nutné provést posouzení proveditelnosti a přípustnosti vsakování</a:t>
            </a:r>
            <a:endParaRPr/>
          </a:p>
          <a:p>
            <a:pPr>
              <a:lnSpc>
                <a:spcPct val="120000"/>
              </a:lnSpc>
            </a:pPr>
            <a:endParaRPr/>
          </a:p>
          <a:p>
            <a:pPr>
              <a:lnSpc>
                <a:spcPct val="120000"/>
              </a:lnSpc>
              <a:buFont typeface="Wingdings" charset="2"/>
              <a:buChar char=""/>
            </a:pPr>
            <a:r>
              <a:rPr lang="cs-CZ">
                <a:solidFill>
                  <a:srgbClr val="063c64"/>
                </a:solidFill>
                <a:latin typeface="Calibri"/>
                <a:ea typeface="Times New Roman"/>
              </a:rPr>
              <a:t>U každé stavby zhodnocení:</a:t>
            </a:r>
            <a:endParaRPr/>
          </a:p>
          <a:p>
            <a:pPr lvl="1">
              <a:lnSpc>
                <a:spcPct val="120000"/>
              </a:lnSpc>
              <a:buFont typeface="Wingdings" charset="2"/>
              <a:buChar char=""/>
            </a:pPr>
            <a:r>
              <a:rPr lang="cs-CZ" u="sng">
                <a:solidFill>
                  <a:srgbClr val="063c64"/>
                </a:solidFill>
                <a:latin typeface="Calibri"/>
                <a:ea typeface="Times New Roman"/>
              </a:rPr>
              <a:t>dostupnosti povrchových vod</a:t>
            </a:r>
            <a:endParaRPr/>
          </a:p>
          <a:p>
            <a:pPr lvl="1">
              <a:lnSpc>
                <a:spcPct val="120000"/>
              </a:lnSpc>
              <a:buFont typeface="Wingdings" charset="2"/>
              <a:buChar char=""/>
            </a:pPr>
            <a:r>
              <a:rPr lang="cs-CZ" u="sng">
                <a:solidFill>
                  <a:srgbClr val="063c64"/>
                </a:solidFill>
                <a:latin typeface="Calibri"/>
                <a:ea typeface="Times New Roman"/>
              </a:rPr>
              <a:t>dostupnosti stávajících svodnic nebo dešťové kanalizace</a:t>
            </a:r>
            <a:r>
              <a:rPr lang="cs-CZ">
                <a:solidFill>
                  <a:srgbClr val="063c64"/>
                </a:solidFill>
                <a:latin typeface="Calibri"/>
                <a:ea typeface="Times New Roman"/>
              </a:rPr>
              <a:t>, jejichž prostřednictvím by měla být srážková voda do vod povrchových odvedena.</a:t>
            </a:r>
            <a:endParaRPr/>
          </a:p>
          <a:p>
            <a:pPr>
              <a:lnSpc>
                <a:spcPct val="120000"/>
              </a:lnSpc>
              <a:buFont typeface="Wingdings" charset="2"/>
              <a:buChar char=""/>
            </a:pPr>
            <a:r>
              <a:rPr lang="cs-CZ">
                <a:solidFill>
                  <a:srgbClr val="063c64"/>
                </a:solidFill>
                <a:latin typeface="Calibri"/>
                <a:ea typeface="Times New Roman"/>
              </a:rPr>
              <a:t>Dostupnost povrchových vod závisí:</a:t>
            </a:r>
            <a:endParaRPr/>
          </a:p>
          <a:p>
            <a:pPr lvl="1">
              <a:lnSpc>
                <a:spcPct val="120000"/>
              </a:lnSpc>
              <a:buFont typeface="Wingdings" charset="2"/>
              <a:buChar char=""/>
            </a:pPr>
            <a:r>
              <a:rPr lang="cs-CZ">
                <a:solidFill>
                  <a:srgbClr val="063c64"/>
                </a:solidFill>
                <a:latin typeface="Calibri"/>
                <a:ea typeface="Times New Roman"/>
              </a:rPr>
              <a:t>na vzdálenosti odvodňované stavby od vhodného místa napojení do povrchových vod, stávajících svodnic nebo dešťové kanalizace, na výškových poměrech území a na majetkoprávních vztazích</a:t>
            </a:r>
            <a:endParaRPr/>
          </a:p>
          <a:p>
            <a:pPr lvl="1">
              <a:lnSpc>
                <a:spcPct val="120000"/>
              </a:lnSpc>
              <a:buFont typeface="Wingdings" charset="2"/>
              <a:buChar char=""/>
            </a:pPr>
            <a:r>
              <a:rPr lang="cs-CZ">
                <a:solidFill>
                  <a:srgbClr val="063c64"/>
                </a:solidFill>
                <a:latin typeface="Calibri"/>
                <a:ea typeface="Times New Roman"/>
              </a:rPr>
              <a:t>jednoduché stavby pro bydlení a rekreaci zpravidla do </a:t>
            </a:r>
            <a:r>
              <a:rPr lang="cs-CZ" u="sng">
                <a:solidFill>
                  <a:srgbClr val="063c64"/>
                </a:solidFill>
                <a:latin typeface="Calibri"/>
                <a:ea typeface="Times New Roman"/>
              </a:rPr>
              <a:t>100 m</a:t>
            </a:r>
            <a:r>
              <a:rPr lang="cs-CZ">
                <a:solidFill>
                  <a:srgbClr val="063c64"/>
                </a:solidFill>
                <a:latin typeface="Calibri"/>
                <a:ea typeface="Times New Roman"/>
              </a:rPr>
              <a:t>, v případě větších stavebních projektů </a:t>
            </a:r>
            <a:r>
              <a:rPr lang="cs-CZ" u="sng">
                <a:solidFill>
                  <a:srgbClr val="063c64"/>
                </a:solidFill>
                <a:latin typeface="Calibri"/>
                <a:ea typeface="Times New Roman"/>
              </a:rPr>
              <a:t>až 500 m</a:t>
            </a:r>
            <a:r>
              <a:rPr lang="cs-CZ">
                <a:solidFill>
                  <a:srgbClr val="063c64"/>
                </a:solidFill>
                <a:latin typeface="Calibri"/>
                <a:ea typeface="Times New Roman"/>
              </a:rPr>
              <a:t>, a odvodnění lze provést </a:t>
            </a:r>
            <a:r>
              <a:rPr lang="cs-CZ" u="sng">
                <a:solidFill>
                  <a:srgbClr val="063c64"/>
                </a:solidFill>
                <a:latin typeface="Calibri"/>
                <a:ea typeface="Times New Roman"/>
              </a:rPr>
              <a:t>gravitačně</a:t>
            </a:r>
            <a:r>
              <a:rPr lang="cs-CZ">
                <a:solidFill>
                  <a:srgbClr val="063c64"/>
                </a:solidFill>
                <a:latin typeface="Calibri"/>
                <a:ea typeface="Times New Roman"/>
              </a:rPr>
              <a:t>.</a:t>
            </a:r>
            <a:r>
              <a:rPr lang="cs-CZ">
                <a:solidFill>
                  <a:srgbClr val="063c64"/>
                </a:solidFill>
                <a:latin typeface="Calibri"/>
                <a:ea typeface="Times New Roman"/>
              </a:rPr>
              <a:t>
</a:t>
            </a:r>
            <a:endParaRPr/>
          </a:p>
        </p:txBody>
      </p:sp>
      <p:sp>
        <p:nvSpPr>
          <p:cNvPr id="305" name="CustomShape 3"/>
          <p:cNvSpPr/>
          <p:nvPr/>
        </p:nvSpPr>
        <p:spPr>
          <a:xfrm>
            <a:off x="663120" y="1396080"/>
            <a:ext cx="7191360" cy="1002960"/>
          </a:xfrm>
          <a:prstGeom prst="rect">
            <a:avLst/>
          </a:prstGeom>
          <a:noFill/>
          <a:ln w="9360">
            <a:noFill/>
          </a:ln>
        </p:spPr>
        <p:txBody>
          <a:bodyPr tIns="152280" bIns="114120" anchor="ctr"/>
          <a:p>
            <a:pPr lvl="1">
              <a:lnSpc>
                <a:spcPct val="120000"/>
              </a:lnSpc>
              <a:buFont typeface="Wingdings" charset="2"/>
              <a:buChar char=""/>
            </a:pPr>
            <a:r>
              <a:rPr lang="cs-CZ" sz="2200" u="sng">
                <a:solidFill>
                  <a:srgbClr val="063c64"/>
                </a:solidFill>
                <a:latin typeface="Calibri"/>
                <a:ea typeface="Times New Roman"/>
              </a:rPr>
              <a:t>Odvádění do povrchových vod - Proveditelnost</a:t>
            </a:r>
            <a:endParaRPr/>
          </a:p>
        </p:txBody>
      </p:sp>
      <p:sp>
        <p:nvSpPr>
          <p:cNvPr id="306" name="CustomShape 4"/>
          <p:cNvSpPr/>
          <p:nvPr/>
        </p:nvSpPr>
        <p:spPr>
          <a:xfrm>
            <a:off x="3564000" y="188640"/>
            <a:ext cx="5295600" cy="2232720"/>
          </a:xfrm>
          <a:prstGeom prst="rect">
            <a:avLst/>
          </a:prstGeom>
          <a:noFill/>
          <a:ln w="9360">
            <a:noFill/>
          </a:ln>
        </p:spPr>
        <p:txBody>
          <a:bodyPr lIns="90000" rIns="90000" tIns="45000" bIns="45000"/>
          <a:p>
            <a:pPr algn="r">
              <a:lnSpc>
                <a:spcPct val="100000"/>
              </a:lnSpc>
            </a:pPr>
            <a:r>
              <a:rPr b="1" lang="cs-CZ" sz="4000">
                <a:solidFill>
                  <a:srgbClr val="063c64"/>
                </a:solidFill>
                <a:latin typeface="Calibri"/>
              </a:rPr>
              <a:t>Metodické nástroje</a:t>
            </a:r>
            <a:endParaRPr/>
          </a:p>
          <a:p>
            <a:pPr algn="r">
              <a:lnSpc>
                <a:spcPct val="100000"/>
              </a:lnSpc>
            </a:pPr>
            <a:r>
              <a:rPr b="1" lang="cs-CZ" sz="3000">
                <a:solidFill>
                  <a:srgbClr val="063c64"/>
                </a:solidFill>
                <a:latin typeface="Calibri"/>
              </a:rPr>
              <a:t>Volba technického řešení</a:t>
            </a:r>
            <a:endParaRPr/>
          </a:p>
        </p:txBody>
      </p:sp>
    </p:spTree>
  </p:cSld>
</p:sld>
</file>

<file path=ppt/slides/slide2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07" name="CustomShape 1"/>
          <p:cNvSpPr/>
          <p:nvPr/>
        </p:nvSpPr>
        <p:spPr>
          <a:xfrm>
            <a:off x="524520" y="2022840"/>
            <a:ext cx="8619120" cy="4129560"/>
          </a:xfrm>
          <a:prstGeom prst="rect">
            <a:avLst/>
          </a:prstGeom>
          <a:noFill/>
          <a:ln w="9360">
            <a:noFill/>
          </a:ln>
        </p:spPr>
        <p:txBody>
          <a:bodyPr tIns="76320" bIns="76320" anchor="ctr"/>
          <a:p>
            <a:pPr>
              <a:lnSpc>
                <a:spcPct val="150000"/>
              </a:lnSpc>
              <a:buFont typeface="Wingdings" charset="2"/>
              <a:buChar char=""/>
            </a:pPr>
            <a:r>
              <a:rPr lang="cs-CZ" u="sng">
                <a:solidFill>
                  <a:srgbClr val="063c64"/>
                </a:solidFill>
                <a:latin typeface="Calibri"/>
              </a:rPr>
              <a:t>P</a:t>
            </a:r>
            <a:r>
              <a:rPr lang="cs-CZ" u="sng">
                <a:solidFill>
                  <a:srgbClr val="063c64"/>
                </a:solidFill>
                <a:latin typeface="Calibri"/>
                <a:ea typeface="Times New Roman"/>
              </a:rPr>
              <a:t>řípustnost závisí</a:t>
            </a:r>
            <a:r>
              <a:rPr lang="cs-CZ">
                <a:solidFill>
                  <a:srgbClr val="063c64"/>
                </a:solidFill>
                <a:latin typeface="Calibri"/>
                <a:ea typeface="Times New Roman"/>
              </a:rPr>
              <a:t>:</a:t>
            </a:r>
            <a:endParaRPr/>
          </a:p>
          <a:p>
            <a:pPr lvl="1">
              <a:lnSpc>
                <a:spcPct val="150000"/>
              </a:lnSpc>
              <a:buFont typeface="Wingdings" charset="2"/>
              <a:buChar char=""/>
            </a:pPr>
            <a:r>
              <a:rPr lang="cs-CZ">
                <a:solidFill>
                  <a:srgbClr val="063c64"/>
                </a:solidFill>
                <a:latin typeface="Calibri"/>
                <a:ea typeface="Times New Roman"/>
              </a:rPr>
              <a:t>na míře a druhu znečištění dešťových vod</a:t>
            </a:r>
            <a:endParaRPr/>
          </a:p>
          <a:p>
            <a:pPr lvl="1">
              <a:lnSpc>
                <a:spcPct val="150000"/>
              </a:lnSpc>
              <a:buFont typeface="Wingdings" charset="2"/>
              <a:buChar char=""/>
            </a:pPr>
            <a:r>
              <a:rPr lang="cs-CZ">
                <a:solidFill>
                  <a:srgbClr val="063c64"/>
                </a:solidFill>
                <a:latin typeface="Calibri"/>
                <a:ea typeface="Times New Roman"/>
              </a:rPr>
              <a:t>na míře ochrany povrch. vod (např. citlivé oblasti, rybné vody, vodárenské účely)</a:t>
            </a:r>
            <a:endParaRPr/>
          </a:p>
          <a:p>
            <a:pPr lvl="1">
              <a:lnSpc>
                <a:spcPct val="150000"/>
              </a:lnSpc>
              <a:buFont typeface="Wingdings" charset="2"/>
              <a:buChar char=""/>
            </a:pPr>
            <a:r>
              <a:rPr lang="cs-CZ">
                <a:solidFill>
                  <a:srgbClr val="063c64"/>
                </a:solidFill>
                <a:latin typeface="Calibri"/>
                <a:ea typeface="Times New Roman"/>
              </a:rPr>
              <a:t>na ohrožení vodních toků hydrobiologickým stresem</a:t>
            </a:r>
            <a:endParaRPr/>
          </a:p>
          <a:p>
            <a:pPr>
              <a:lnSpc>
                <a:spcPct val="150000"/>
              </a:lnSpc>
              <a:buFont typeface="Wingdings" charset="2"/>
              <a:buChar char=""/>
            </a:pPr>
            <a:r>
              <a:rPr lang="cs-CZ">
                <a:solidFill>
                  <a:srgbClr val="063c64"/>
                </a:solidFill>
                <a:latin typeface="Calibri"/>
                <a:ea typeface="Times New Roman"/>
              </a:rPr>
              <a:t>Pro výpočet přípustného odtoku se uvažuje </a:t>
            </a:r>
            <a:r>
              <a:rPr lang="cs-CZ" u="sng">
                <a:solidFill>
                  <a:srgbClr val="063c64"/>
                </a:solidFill>
                <a:latin typeface="Calibri"/>
                <a:ea typeface="Times New Roman"/>
              </a:rPr>
              <a:t>specifický odtok hodnotou </a:t>
            </a:r>
            <a:r>
              <a:rPr lang="cs-CZ" u="sng">
                <a:solidFill>
                  <a:srgbClr val="063c64"/>
                </a:solidFill>
                <a:latin typeface="Arial"/>
                <a:ea typeface="Times New Roman"/>
              </a:rPr>
              <a:t>≤ </a:t>
            </a:r>
            <a:r>
              <a:rPr lang="cs-CZ" u="sng">
                <a:solidFill>
                  <a:srgbClr val="063c64"/>
                </a:solidFill>
                <a:latin typeface="Calibri"/>
                <a:ea typeface="Times New Roman"/>
              </a:rPr>
              <a:t>3 l/(s</a:t>
            </a:r>
            <a:r>
              <a:rPr lang="cs-CZ" u="sng">
                <a:solidFill>
                  <a:srgbClr val="063c64"/>
                </a:solidFill>
                <a:latin typeface="Symbol"/>
                <a:ea typeface="Times New Roman"/>
              </a:rPr>
              <a:t></a:t>
            </a:r>
            <a:r>
              <a:rPr lang="cs-CZ" u="sng">
                <a:solidFill>
                  <a:srgbClr val="063c64"/>
                </a:solidFill>
                <a:latin typeface="Calibri"/>
                <a:ea typeface="Times New Roman"/>
              </a:rPr>
              <a:t>ha)</a:t>
            </a:r>
            <a:r>
              <a:rPr lang="cs-CZ">
                <a:solidFill>
                  <a:srgbClr val="063c64"/>
                </a:solidFill>
                <a:latin typeface="Calibri"/>
                <a:ea typeface="Times New Roman"/>
              </a:rPr>
              <a:t>, avšak hodnota regulovaného odtoku z  jednoho zařízení HDV </a:t>
            </a:r>
            <a:r>
              <a:rPr lang="cs-CZ" u="sng">
                <a:solidFill>
                  <a:srgbClr val="063c64"/>
                </a:solidFill>
                <a:latin typeface="Calibri"/>
                <a:ea typeface="Times New Roman"/>
              </a:rPr>
              <a:t>nemá být &lt; 0,5 l/s</a:t>
            </a:r>
            <a:r>
              <a:rPr lang="cs-CZ">
                <a:solidFill>
                  <a:srgbClr val="063c64"/>
                </a:solidFill>
                <a:latin typeface="Calibri"/>
                <a:ea typeface="Times New Roman"/>
              </a:rPr>
              <a:t>. </a:t>
            </a:r>
            <a:endParaRPr/>
          </a:p>
          <a:p>
            <a:pPr>
              <a:lnSpc>
                <a:spcPct val="150000"/>
              </a:lnSpc>
              <a:buFont typeface="Wingdings" charset="2"/>
              <a:buChar char=""/>
            </a:pPr>
            <a:r>
              <a:rPr lang="cs-CZ">
                <a:solidFill>
                  <a:srgbClr val="063c64"/>
                </a:solidFill>
                <a:latin typeface="Calibri"/>
                <a:ea typeface="MS Mincho"/>
              </a:rPr>
              <a:t>Jiná hodnota jen v odůvodněných případech</a:t>
            </a:r>
            <a:r>
              <a:rPr lang="cs-CZ">
                <a:solidFill>
                  <a:srgbClr val="063c64"/>
                </a:solidFill>
                <a:latin typeface="Calibri"/>
                <a:ea typeface="Times New Roman"/>
              </a:rPr>
              <a:t>
</a:t>
            </a:r>
            <a:endParaRPr/>
          </a:p>
        </p:txBody>
      </p:sp>
      <p:sp>
        <p:nvSpPr>
          <p:cNvPr id="308" name="CustomShape 2"/>
          <p:cNvSpPr/>
          <p:nvPr/>
        </p:nvSpPr>
        <p:spPr>
          <a:xfrm>
            <a:off x="663120" y="1794960"/>
            <a:ext cx="7191360" cy="602280"/>
          </a:xfrm>
          <a:prstGeom prst="rect">
            <a:avLst/>
          </a:prstGeom>
          <a:noFill/>
          <a:ln w="9360">
            <a:noFill/>
          </a:ln>
        </p:spPr>
        <p:txBody>
          <a:bodyPr tIns="152280" bIns="114120" anchor="ctr"/>
          <a:p>
            <a:pPr lvl="1">
              <a:lnSpc>
                <a:spcPct val="120000"/>
              </a:lnSpc>
              <a:buFont typeface="Wingdings" charset="2"/>
              <a:buChar char=""/>
            </a:pPr>
            <a:r>
              <a:rPr lang="cs-CZ" sz="2200" u="sng">
                <a:solidFill>
                  <a:srgbClr val="063c64"/>
                </a:solidFill>
                <a:latin typeface="Calibri"/>
                <a:ea typeface="Times New Roman"/>
              </a:rPr>
              <a:t>Odvádění do povrchových vod - Přípustnost</a:t>
            </a:r>
            <a:endParaRPr/>
          </a:p>
        </p:txBody>
      </p:sp>
      <p:sp>
        <p:nvSpPr>
          <p:cNvPr id="309" name="CustomShape 3"/>
          <p:cNvSpPr/>
          <p:nvPr/>
        </p:nvSpPr>
        <p:spPr>
          <a:xfrm>
            <a:off x="3564000" y="188640"/>
            <a:ext cx="5295600" cy="2232720"/>
          </a:xfrm>
          <a:prstGeom prst="rect">
            <a:avLst/>
          </a:prstGeom>
          <a:noFill/>
          <a:ln w="9360">
            <a:noFill/>
          </a:ln>
        </p:spPr>
        <p:txBody>
          <a:bodyPr lIns="90000" rIns="90000" tIns="45000" bIns="45000"/>
          <a:p>
            <a:pPr algn="r">
              <a:lnSpc>
                <a:spcPct val="100000"/>
              </a:lnSpc>
            </a:pPr>
            <a:r>
              <a:rPr b="1" lang="cs-CZ" sz="4000">
                <a:solidFill>
                  <a:srgbClr val="063c64"/>
                </a:solidFill>
                <a:latin typeface="Calibri"/>
              </a:rPr>
              <a:t>Metodické nástroje</a:t>
            </a:r>
            <a:endParaRPr/>
          </a:p>
          <a:p>
            <a:pPr algn="r">
              <a:lnSpc>
                <a:spcPct val="100000"/>
              </a:lnSpc>
            </a:pPr>
            <a:r>
              <a:rPr b="1" lang="cs-CZ" sz="3000">
                <a:solidFill>
                  <a:srgbClr val="063c64"/>
                </a:solidFill>
                <a:latin typeface="Calibri"/>
              </a:rPr>
              <a:t>Volba technického řešení</a:t>
            </a:r>
            <a:endParaRPr/>
          </a:p>
        </p:txBody>
      </p:sp>
    </p:spTree>
  </p:cSld>
</p:sld>
</file>

<file path=ppt/slides/slide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203" name="Picture 6" descr=""/>
          <p:cNvPicPr/>
          <p:nvPr/>
        </p:nvPicPr>
        <p:blipFill>
          <a:blip r:embed="rId1"/>
          <a:srcRect l="53520" t="50444" r="0" b="0"/>
          <a:stretch>
            <a:fillRect/>
          </a:stretch>
        </p:blipFill>
        <p:spPr>
          <a:xfrm>
            <a:off x="2284920" y="2447280"/>
            <a:ext cx="1793520" cy="1861920"/>
          </a:xfrm>
          <a:prstGeom prst="rect">
            <a:avLst/>
          </a:prstGeom>
          <a:ln w="9360">
            <a:noFill/>
          </a:ln>
        </p:spPr>
      </p:pic>
      <p:sp>
        <p:nvSpPr>
          <p:cNvPr id="204" name="CustomShape 1"/>
          <p:cNvSpPr/>
          <p:nvPr/>
        </p:nvSpPr>
        <p:spPr>
          <a:xfrm>
            <a:off x="3564000" y="188640"/>
            <a:ext cx="5295600" cy="2232720"/>
          </a:xfrm>
          <a:prstGeom prst="rect">
            <a:avLst/>
          </a:prstGeom>
          <a:noFill/>
          <a:ln w="9360">
            <a:noFill/>
          </a:ln>
        </p:spPr>
        <p:txBody>
          <a:bodyPr lIns="90000" rIns="90000" tIns="45000" bIns="45000"/>
          <a:p>
            <a:pPr algn="r">
              <a:lnSpc>
                <a:spcPct val="100000"/>
              </a:lnSpc>
            </a:pPr>
            <a:r>
              <a:rPr b="1" lang="cs-CZ" sz="4000">
                <a:solidFill>
                  <a:srgbClr val="063c64"/>
                </a:solidFill>
                <a:latin typeface="Calibri"/>
              </a:rPr>
              <a:t>HDV</a:t>
            </a:r>
            <a:endParaRPr/>
          </a:p>
          <a:p>
            <a:pPr algn="r">
              <a:lnSpc>
                <a:spcPct val="100000"/>
              </a:lnSpc>
            </a:pPr>
            <a:r>
              <a:rPr b="1" lang="cs-CZ" sz="3000">
                <a:solidFill>
                  <a:srgbClr val="063c64"/>
                </a:solidFill>
                <a:latin typeface="Calibri"/>
              </a:rPr>
              <a:t>Příčiny a následky</a:t>
            </a:r>
            <a:endParaRPr/>
          </a:p>
        </p:txBody>
      </p:sp>
      <p:sp>
        <p:nvSpPr>
          <p:cNvPr id="205" name="CustomShape 2"/>
          <p:cNvSpPr/>
          <p:nvPr/>
        </p:nvSpPr>
        <p:spPr>
          <a:xfrm>
            <a:off x="2316960" y="1995840"/>
            <a:ext cx="1633680" cy="364680"/>
          </a:xfrm>
          <a:prstGeom prst="rect">
            <a:avLst/>
          </a:prstGeom>
          <a:noFill/>
          <a:ln>
            <a:noFill/>
          </a:ln>
        </p:spPr>
        <p:txBody>
          <a:bodyPr wrap="none" lIns="90000" rIns="90000" tIns="45000" bIns="45000"/>
          <a:p>
            <a:pPr>
              <a:lnSpc>
                <a:spcPct val="100000"/>
              </a:lnSpc>
            </a:pPr>
            <a:r>
              <a:rPr lang="cs-CZ">
                <a:solidFill>
                  <a:srgbClr val="063c64"/>
                </a:solidFill>
                <a:latin typeface="Calibri"/>
              </a:rPr>
              <a:t>sušší vzduch</a:t>
            </a:r>
            <a:endParaRPr/>
          </a:p>
        </p:txBody>
      </p:sp>
      <p:sp>
        <p:nvSpPr>
          <p:cNvPr id="206" name="CustomShape 3"/>
          <p:cNvSpPr/>
          <p:nvPr/>
        </p:nvSpPr>
        <p:spPr>
          <a:xfrm>
            <a:off x="594360" y="1920240"/>
            <a:ext cx="1260000" cy="639000"/>
          </a:xfrm>
          <a:prstGeom prst="rect">
            <a:avLst/>
          </a:prstGeom>
          <a:noFill/>
          <a:ln>
            <a:noFill/>
          </a:ln>
        </p:spPr>
        <p:txBody>
          <a:bodyPr wrap="none" lIns="90000" rIns="90000" tIns="45000" bIns="45000"/>
          <a:p>
            <a:pPr>
              <a:lnSpc>
                <a:spcPct val="100000"/>
              </a:lnSpc>
            </a:pPr>
            <a:r>
              <a:rPr lang="cs-CZ">
                <a:solidFill>
                  <a:srgbClr val="063c64"/>
                </a:solidFill>
                <a:latin typeface="Calibri"/>
              </a:rPr>
              <a:t>zdravotní</a:t>
            </a:r>
            <a:endParaRPr/>
          </a:p>
          <a:p>
            <a:pPr>
              <a:lnSpc>
                <a:spcPct val="100000"/>
              </a:lnSpc>
            </a:pPr>
            <a:r>
              <a:rPr lang="cs-CZ">
                <a:solidFill>
                  <a:srgbClr val="063c64"/>
                </a:solidFill>
                <a:latin typeface="Calibri"/>
              </a:rPr>
              <a:t>problémy</a:t>
            </a:r>
            <a:endParaRPr/>
          </a:p>
        </p:txBody>
      </p:sp>
      <p:sp>
        <p:nvSpPr>
          <p:cNvPr id="207" name="CustomShape 4"/>
          <p:cNvSpPr/>
          <p:nvPr/>
        </p:nvSpPr>
        <p:spPr>
          <a:xfrm>
            <a:off x="2222640" y="4428000"/>
            <a:ext cx="1897200" cy="364680"/>
          </a:xfrm>
          <a:prstGeom prst="rect">
            <a:avLst/>
          </a:prstGeom>
          <a:noFill/>
          <a:ln>
            <a:noFill/>
          </a:ln>
        </p:spPr>
        <p:txBody>
          <a:bodyPr wrap="none" lIns="90000" rIns="90000" tIns="45000" bIns="45000"/>
          <a:p>
            <a:pPr>
              <a:lnSpc>
                <a:spcPct val="100000"/>
              </a:lnSpc>
            </a:pPr>
            <a:r>
              <a:rPr lang="cs-CZ">
                <a:solidFill>
                  <a:srgbClr val="063c64"/>
                </a:solidFill>
                <a:latin typeface="Calibri"/>
              </a:rPr>
              <a:t>snižování h.p.v</a:t>
            </a:r>
            <a:endParaRPr/>
          </a:p>
        </p:txBody>
      </p:sp>
      <p:sp>
        <p:nvSpPr>
          <p:cNvPr id="208" name="CustomShape 5"/>
          <p:cNvSpPr/>
          <p:nvPr/>
        </p:nvSpPr>
        <p:spPr>
          <a:xfrm>
            <a:off x="2411640" y="5169600"/>
            <a:ext cx="1322640" cy="1186920"/>
          </a:xfrm>
          <a:prstGeom prst="rect">
            <a:avLst/>
          </a:prstGeom>
          <a:noFill/>
          <a:ln>
            <a:noFill/>
          </a:ln>
        </p:spPr>
        <p:txBody>
          <a:bodyPr lIns="90000" rIns="90000" tIns="45000" bIns="45000"/>
          <a:p>
            <a:pPr>
              <a:lnSpc>
                <a:spcPct val="100000"/>
              </a:lnSpc>
            </a:pPr>
            <a:r>
              <a:rPr lang="cs-CZ">
                <a:solidFill>
                  <a:srgbClr val="063c64"/>
                </a:solidFill>
                <a:latin typeface="Calibri"/>
              </a:rPr>
              <a:t>problém zásobování</a:t>
            </a:r>
            <a:endParaRPr/>
          </a:p>
          <a:p>
            <a:pPr>
              <a:lnSpc>
                <a:spcPct val="100000"/>
              </a:lnSpc>
            </a:pPr>
            <a:r>
              <a:rPr lang="cs-CZ">
                <a:solidFill>
                  <a:srgbClr val="063c64"/>
                </a:solidFill>
                <a:latin typeface="Calibri"/>
              </a:rPr>
              <a:t>vodou</a:t>
            </a:r>
            <a:endParaRPr/>
          </a:p>
        </p:txBody>
      </p:sp>
      <p:sp>
        <p:nvSpPr>
          <p:cNvPr id="209" name="CustomShape 6"/>
          <p:cNvSpPr/>
          <p:nvPr/>
        </p:nvSpPr>
        <p:spPr>
          <a:xfrm>
            <a:off x="4412880" y="4309200"/>
            <a:ext cx="1826640" cy="912600"/>
          </a:xfrm>
          <a:prstGeom prst="rect">
            <a:avLst/>
          </a:prstGeom>
          <a:noFill/>
          <a:ln>
            <a:noFill/>
          </a:ln>
        </p:spPr>
        <p:txBody>
          <a:bodyPr lIns="90000" rIns="90000" tIns="45000" bIns="45000"/>
          <a:p>
            <a:pPr>
              <a:lnSpc>
                <a:spcPct val="100000"/>
              </a:lnSpc>
            </a:pPr>
            <a:r>
              <a:rPr lang="cs-CZ">
                <a:solidFill>
                  <a:srgbClr val="063c64"/>
                </a:solidFill>
                <a:latin typeface="Calibri"/>
              </a:rPr>
              <a:t>menší min Q</a:t>
            </a:r>
            <a:endParaRPr/>
          </a:p>
          <a:p>
            <a:pPr>
              <a:lnSpc>
                <a:spcPct val="100000"/>
              </a:lnSpc>
            </a:pPr>
            <a:r>
              <a:rPr lang="cs-CZ">
                <a:solidFill>
                  <a:srgbClr val="063c64"/>
                </a:solidFill>
                <a:latin typeface="Calibri"/>
              </a:rPr>
              <a:t>ve vodních tocích</a:t>
            </a:r>
            <a:endParaRPr/>
          </a:p>
        </p:txBody>
      </p:sp>
      <p:sp>
        <p:nvSpPr>
          <p:cNvPr id="210" name="CustomShape 7"/>
          <p:cNvSpPr/>
          <p:nvPr/>
        </p:nvSpPr>
        <p:spPr>
          <a:xfrm>
            <a:off x="4168080" y="5446800"/>
            <a:ext cx="2570760" cy="639000"/>
          </a:xfrm>
          <a:prstGeom prst="rect">
            <a:avLst/>
          </a:prstGeom>
          <a:noFill/>
          <a:ln>
            <a:noFill/>
          </a:ln>
        </p:spPr>
        <p:txBody>
          <a:bodyPr wrap="none" lIns="90000" rIns="90000" tIns="45000" bIns="45000"/>
          <a:p>
            <a:pPr>
              <a:lnSpc>
                <a:spcPct val="100000"/>
              </a:lnSpc>
            </a:pPr>
            <a:r>
              <a:rPr lang="cs-CZ">
                <a:solidFill>
                  <a:srgbClr val="063c64"/>
                </a:solidFill>
                <a:latin typeface="Calibri"/>
              </a:rPr>
              <a:t>nepříznivější poměry</a:t>
            </a:r>
            <a:endParaRPr/>
          </a:p>
          <a:p>
            <a:pPr>
              <a:lnSpc>
                <a:spcPct val="100000"/>
              </a:lnSpc>
            </a:pPr>
            <a:r>
              <a:rPr lang="cs-CZ">
                <a:solidFill>
                  <a:srgbClr val="063c64"/>
                </a:solidFill>
                <a:latin typeface="Calibri"/>
              </a:rPr>
              <a:t>ředění</a:t>
            </a:r>
            <a:endParaRPr/>
          </a:p>
        </p:txBody>
      </p:sp>
      <p:sp>
        <p:nvSpPr>
          <p:cNvPr id="211" name="CustomShape 8"/>
          <p:cNvSpPr/>
          <p:nvPr/>
        </p:nvSpPr>
        <p:spPr>
          <a:xfrm>
            <a:off x="3440880" y="3157200"/>
            <a:ext cx="3040200" cy="364680"/>
          </a:xfrm>
          <a:prstGeom prst="rect">
            <a:avLst/>
          </a:prstGeom>
          <a:noFill/>
          <a:ln>
            <a:noFill/>
          </a:ln>
        </p:spPr>
        <p:txBody>
          <a:bodyPr wrap="none" lIns="90000" rIns="90000" tIns="45000" bIns="45000"/>
          <a:p>
            <a:pPr>
              <a:lnSpc>
                <a:spcPct val="100000"/>
              </a:lnSpc>
            </a:pPr>
            <a:r>
              <a:rPr lang="cs-CZ">
                <a:solidFill>
                  <a:srgbClr val="063c64"/>
                </a:solidFill>
                <a:latin typeface="Calibri"/>
              </a:rPr>
              <a:t>jednotný stokový systém</a:t>
            </a:r>
            <a:endParaRPr/>
          </a:p>
        </p:txBody>
      </p:sp>
      <p:sp>
        <p:nvSpPr>
          <p:cNvPr id="212" name="CustomShape 9"/>
          <p:cNvSpPr/>
          <p:nvPr/>
        </p:nvSpPr>
        <p:spPr>
          <a:xfrm>
            <a:off x="7020360" y="3162960"/>
            <a:ext cx="508680" cy="364680"/>
          </a:xfrm>
          <a:prstGeom prst="rect">
            <a:avLst/>
          </a:prstGeom>
          <a:noFill/>
          <a:ln>
            <a:noFill/>
          </a:ln>
        </p:spPr>
        <p:txBody>
          <a:bodyPr wrap="none" lIns="90000" rIns="90000" tIns="45000" bIns="45000"/>
          <a:p>
            <a:pPr>
              <a:lnSpc>
                <a:spcPct val="100000"/>
              </a:lnSpc>
            </a:pPr>
            <a:r>
              <a:rPr lang="cs-CZ">
                <a:solidFill>
                  <a:srgbClr val="063c64"/>
                </a:solidFill>
                <a:latin typeface="Calibri"/>
              </a:rPr>
              <a:t>OK</a:t>
            </a:r>
            <a:endParaRPr/>
          </a:p>
        </p:txBody>
      </p:sp>
      <p:sp>
        <p:nvSpPr>
          <p:cNvPr id="213" name="CustomShape 10"/>
          <p:cNvSpPr/>
          <p:nvPr/>
        </p:nvSpPr>
        <p:spPr>
          <a:xfrm>
            <a:off x="6423480" y="3880440"/>
            <a:ext cx="1388520" cy="639000"/>
          </a:xfrm>
          <a:prstGeom prst="rect">
            <a:avLst/>
          </a:prstGeom>
          <a:noFill/>
          <a:ln>
            <a:noFill/>
          </a:ln>
        </p:spPr>
        <p:txBody>
          <a:bodyPr lIns="90000" rIns="90000" tIns="45000" bIns="45000"/>
          <a:p>
            <a:pPr>
              <a:lnSpc>
                <a:spcPct val="100000"/>
              </a:lnSpc>
            </a:pPr>
            <a:r>
              <a:rPr lang="cs-CZ">
                <a:solidFill>
                  <a:srgbClr val="063c64"/>
                </a:solidFill>
                <a:latin typeface="Calibri"/>
              </a:rPr>
              <a:t>látkové znečištění</a:t>
            </a:r>
            <a:endParaRPr/>
          </a:p>
        </p:txBody>
      </p:sp>
      <p:sp>
        <p:nvSpPr>
          <p:cNvPr id="214" name="CustomShape 11"/>
          <p:cNvSpPr/>
          <p:nvPr/>
        </p:nvSpPr>
        <p:spPr>
          <a:xfrm>
            <a:off x="7503480" y="3888360"/>
            <a:ext cx="1388520" cy="639000"/>
          </a:xfrm>
          <a:prstGeom prst="rect">
            <a:avLst/>
          </a:prstGeom>
          <a:noFill/>
          <a:ln>
            <a:noFill/>
          </a:ln>
        </p:spPr>
        <p:txBody>
          <a:bodyPr lIns="90000" rIns="90000" tIns="45000" bIns="45000"/>
          <a:p>
            <a:pPr>
              <a:lnSpc>
                <a:spcPct val="100000"/>
              </a:lnSpc>
            </a:pPr>
            <a:r>
              <a:rPr lang="cs-CZ">
                <a:solidFill>
                  <a:srgbClr val="063c64"/>
                </a:solidFill>
                <a:latin typeface="Calibri"/>
              </a:rPr>
              <a:t>hydraulický stres</a:t>
            </a:r>
            <a:endParaRPr/>
          </a:p>
        </p:txBody>
      </p:sp>
      <p:sp>
        <p:nvSpPr>
          <p:cNvPr id="215" name="CustomShape 12"/>
          <p:cNvSpPr/>
          <p:nvPr/>
        </p:nvSpPr>
        <p:spPr>
          <a:xfrm>
            <a:off x="2988360" y="4827240"/>
            <a:ext cx="360" cy="293400"/>
          </a:xfrm>
          <a:prstGeom prst="straightConnector1">
            <a:avLst/>
          </a:prstGeom>
          <a:noFill/>
          <a:ln w="25560">
            <a:solidFill>
              <a:srgbClr val="212745"/>
            </a:solidFill>
            <a:round/>
            <a:tailEnd len="med" type="arrow" w="med"/>
          </a:ln>
        </p:spPr>
      </p:sp>
      <p:sp>
        <p:nvSpPr>
          <p:cNvPr id="216" name="CustomShape 13"/>
          <p:cNvSpPr/>
          <p:nvPr/>
        </p:nvSpPr>
        <p:spPr>
          <a:xfrm>
            <a:off x="4034520" y="4632480"/>
            <a:ext cx="335520" cy="360"/>
          </a:xfrm>
          <a:prstGeom prst="straightConnector1">
            <a:avLst/>
          </a:prstGeom>
          <a:noFill/>
          <a:ln w="25560">
            <a:solidFill>
              <a:srgbClr val="212745"/>
            </a:solidFill>
            <a:round/>
            <a:tailEnd len="med" type="arrow" w="med"/>
          </a:ln>
        </p:spPr>
      </p:sp>
      <p:sp>
        <p:nvSpPr>
          <p:cNvPr id="217" name="CustomShape 14"/>
          <p:cNvSpPr/>
          <p:nvPr/>
        </p:nvSpPr>
        <p:spPr>
          <a:xfrm>
            <a:off x="4961160" y="5023080"/>
            <a:ext cx="360" cy="293400"/>
          </a:xfrm>
          <a:prstGeom prst="straightConnector1">
            <a:avLst/>
          </a:prstGeom>
          <a:noFill/>
          <a:ln w="25560">
            <a:solidFill>
              <a:srgbClr val="212745"/>
            </a:solidFill>
            <a:round/>
            <a:tailEnd len="med" type="arrow" w="med"/>
          </a:ln>
        </p:spPr>
      </p:sp>
      <p:sp>
        <p:nvSpPr>
          <p:cNvPr id="218" name="CustomShape 15"/>
          <p:cNvSpPr/>
          <p:nvPr/>
        </p:nvSpPr>
        <p:spPr>
          <a:xfrm>
            <a:off x="6468480" y="3357000"/>
            <a:ext cx="335520" cy="360"/>
          </a:xfrm>
          <a:prstGeom prst="straightConnector1">
            <a:avLst/>
          </a:prstGeom>
          <a:noFill/>
          <a:ln w="25560">
            <a:solidFill>
              <a:srgbClr val="212745"/>
            </a:solidFill>
            <a:round/>
            <a:tailEnd len="med" type="arrow" w="med"/>
          </a:ln>
        </p:spPr>
      </p:sp>
      <p:sp>
        <p:nvSpPr>
          <p:cNvPr id="219" name="CustomShape 16"/>
          <p:cNvSpPr/>
          <p:nvPr/>
        </p:nvSpPr>
        <p:spPr>
          <a:xfrm>
            <a:off x="7232040" y="3587040"/>
            <a:ext cx="360" cy="293400"/>
          </a:xfrm>
          <a:prstGeom prst="straightConnector1">
            <a:avLst/>
          </a:prstGeom>
          <a:noFill/>
          <a:ln w="25560">
            <a:solidFill>
              <a:srgbClr val="212745"/>
            </a:solidFill>
            <a:round/>
            <a:tailEnd len="med" type="arrow" w="med"/>
          </a:ln>
        </p:spPr>
      </p:sp>
      <p:sp>
        <p:nvSpPr>
          <p:cNvPr id="220" name="CustomShape 17"/>
          <p:cNvSpPr/>
          <p:nvPr/>
        </p:nvSpPr>
        <p:spPr>
          <a:xfrm>
            <a:off x="7584840" y="3587040"/>
            <a:ext cx="227160" cy="293400"/>
          </a:xfrm>
          <a:prstGeom prst="straightConnector1">
            <a:avLst/>
          </a:prstGeom>
          <a:noFill/>
          <a:ln w="25560">
            <a:solidFill>
              <a:srgbClr val="212745"/>
            </a:solidFill>
            <a:round/>
            <a:tailEnd len="med" type="arrow" w="med"/>
          </a:ln>
        </p:spPr>
      </p:sp>
      <p:sp>
        <p:nvSpPr>
          <p:cNvPr id="221" name="CustomShape 18"/>
          <p:cNvSpPr/>
          <p:nvPr/>
        </p:nvSpPr>
        <p:spPr>
          <a:xfrm flipV="1">
            <a:off x="6949440" y="4534920"/>
            <a:ext cx="360" cy="1342080"/>
          </a:xfrm>
          <a:prstGeom prst="straightConnector1">
            <a:avLst/>
          </a:prstGeom>
          <a:noFill/>
          <a:ln w="25560">
            <a:solidFill>
              <a:srgbClr val="212745"/>
            </a:solidFill>
            <a:round/>
            <a:tailEnd len="med" type="arrow" w="med"/>
          </a:ln>
        </p:spPr>
      </p:sp>
      <p:sp>
        <p:nvSpPr>
          <p:cNvPr id="222" name="Line 19"/>
          <p:cNvSpPr/>
          <p:nvPr/>
        </p:nvSpPr>
        <p:spPr>
          <a:xfrm flipH="1">
            <a:off x="6009840" y="5877000"/>
            <a:ext cx="952560" cy="0"/>
          </a:xfrm>
          <a:prstGeom prst="line">
            <a:avLst/>
          </a:prstGeom>
          <a:ln w="25560">
            <a:solidFill>
              <a:srgbClr val="212745"/>
            </a:solidFill>
            <a:round/>
          </a:ln>
        </p:spPr>
      </p:sp>
      <p:sp>
        <p:nvSpPr>
          <p:cNvPr id="223" name="CustomShape 20"/>
          <p:cNvSpPr/>
          <p:nvPr/>
        </p:nvSpPr>
        <p:spPr>
          <a:xfrm flipH="1">
            <a:off x="1906920" y="2205000"/>
            <a:ext cx="359640" cy="360"/>
          </a:xfrm>
          <a:prstGeom prst="straightConnector1">
            <a:avLst/>
          </a:prstGeom>
          <a:noFill/>
          <a:ln w="25560">
            <a:solidFill>
              <a:srgbClr val="212745"/>
            </a:solidFill>
            <a:round/>
            <a:tailEnd len="med" type="arrow" w="med"/>
          </a:ln>
        </p:spPr>
      </p:sp>
    </p:spTree>
  </p:cSld>
  <p:timing>
    <p:tnLst>
      <p:par>
        <p:cTn id="5" dur="indefinite" restart="never" nodeType="tmRoot">
          <p:childTnLst>
            <p:seq>
              <p:cTn id="6" nodeType="mainSeq"/>
              <p:prevCondLst>
                <p:cond delay="0" evt="onPrev">
                  <p:tgtEl>
                    <p:sldTgt/>
                  </p:tgtEl>
                </p:cond>
              </p:prevCondLst>
              <p:nextCondLst>
                <p:cond delay="0" evt="onNext">
                  <p:tgtEl>
                    <p:sldTgt/>
                  </p:tgtEl>
                </p:cond>
              </p:nextCondLst>
            </p:seq>
          </p:childTnLst>
        </p:cTn>
      </p:par>
    </p:tnLst>
  </p:timing>
</p:sld>
</file>

<file path=ppt/slides/slide3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10" name="CustomShape 1"/>
          <p:cNvSpPr/>
          <p:nvPr/>
        </p:nvSpPr>
        <p:spPr>
          <a:xfrm>
            <a:off x="525960" y="2136600"/>
            <a:ext cx="7756920" cy="1084320"/>
          </a:xfrm>
          <a:prstGeom prst="rect">
            <a:avLst/>
          </a:prstGeom>
          <a:noFill/>
          <a:ln w="9360">
            <a:noFill/>
          </a:ln>
        </p:spPr>
        <p:txBody>
          <a:bodyPr tIns="76320" bIns="76320" anchor="ctr"/>
          <a:p>
            <a:pPr>
              <a:lnSpc>
                <a:spcPct val="120000"/>
              </a:lnSpc>
              <a:buFont typeface="Wingdings" charset="2"/>
              <a:buChar char=""/>
            </a:pPr>
            <a:r>
              <a:rPr lang="cs-CZ">
                <a:solidFill>
                  <a:srgbClr val="063c64"/>
                </a:solidFill>
                <a:latin typeface="Calibri"/>
                <a:ea typeface="Times New Roman"/>
              </a:rPr>
              <a:t>Preferovaným způsobem je odvedení srážkových vod prostřednictvím svodnic, které podporuje výpar a snížení kulminačních odtoků</a:t>
            </a:r>
            <a:endParaRPr/>
          </a:p>
        </p:txBody>
      </p:sp>
      <p:sp>
        <p:nvSpPr>
          <p:cNvPr id="311" name="CustomShape 2"/>
          <p:cNvSpPr/>
          <p:nvPr/>
        </p:nvSpPr>
        <p:spPr>
          <a:xfrm>
            <a:off x="663120" y="1379160"/>
            <a:ext cx="7940880" cy="1002960"/>
          </a:xfrm>
          <a:prstGeom prst="rect">
            <a:avLst/>
          </a:prstGeom>
          <a:noFill/>
          <a:ln w="9360">
            <a:noFill/>
          </a:ln>
        </p:spPr>
        <p:txBody>
          <a:bodyPr tIns="152280" bIns="114120" anchor="ctr"/>
          <a:p>
            <a:pPr lvl="1">
              <a:lnSpc>
                <a:spcPct val="120000"/>
              </a:lnSpc>
              <a:buFont typeface="Wingdings" charset="2"/>
              <a:buChar char=""/>
            </a:pPr>
            <a:r>
              <a:rPr lang="cs-CZ" sz="2200" u="sng">
                <a:solidFill>
                  <a:srgbClr val="063c64"/>
                </a:solidFill>
                <a:latin typeface="Calibri"/>
                <a:ea typeface="Times New Roman"/>
              </a:rPr>
              <a:t>Odvádění do povrchových vod – Volba technického řešení</a:t>
            </a:r>
            <a:endParaRPr/>
          </a:p>
        </p:txBody>
      </p:sp>
      <p:pic>
        <p:nvPicPr>
          <p:cNvPr id="312" name="Picture 2" descr=""/>
          <p:cNvPicPr/>
          <p:nvPr/>
        </p:nvPicPr>
        <p:blipFill>
          <a:blip r:embed="rId1"/>
          <a:stretch>
            <a:fillRect/>
          </a:stretch>
        </p:blipFill>
        <p:spPr>
          <a:xfrm>
            <a:off x="4129920" y="3097440"/>
            <a:ext cx="5013720" cy="3760200"/>
          </a:xfrm>
          <a:prstGeom prst="rect">
            <a:avLst/>
          </a:prstGeom>
          <a:ln>
            <a:noFill/>
          </a:ln>
        </p:spPr>
      </p:pic>
      <p:sp>
        <p:nvSpPr>
          <p:cNvPr id="313" name="CustomShape 3"/>
          <p:cNvSpPr/>
          <p:nvPr/>
        </p:nvSpPr>
        <p:spPr>
          <a:xfrm>
            <a:off x="525960" y="3128760"/>
            <a:ext cx="3695400" cy="2620080"/>
          </a:xfrm>
          <a:prstGeom prst="rect">
            <a:avLst/>
          </a:prstGeom>
          <a:noFill/>
          <a:ln w="9360">
            <a:noFill/>
          </a:ln>
        </p:spPr>
        <p:txBody>
          <a:bodyPr tIns="76320" bIns="76320" anchor="ctr"/>
          <a:p>
            <a:pPr>
              <a:lnSpc>
                <a:spcPct val="120000"/>
              </a:lnSpc>
              <a:buFont typeface="Wingdings" charset="2"/>
              <a:buChar char=""/>
            </a:pPr>
            <a:r>
              <a:rPr lang="cs-CZ">
                <a:solidFill>
                  <a:srgbClr val="063c64"/>
                </a:solidFill>
                <a:latin typeface="Calibri"/>
                <a:ea typeface="Times New Roman"/>
              </a:rPr>
              <a:t>Volba opatření pro předčištění srážkové vody při jejím zaústění do vod povrchových závisí na nutnosti odstraňování určitého druhu znečištění</a:t>
            </a:r>
            <a:endParaRPr/>
          </a:p>
          <a:p>
            <a:pPr>
              <a:lnSpc>
                <a:spcPct val="100000"/>
              </a:lnSpc>
            </a:pPr>
            <a:r>
              <a:rPr lang="cs-CZ">
                <a:solidFill>
                  <a:srgbClr val="063c64"/>
                </a:solidFill>
                <a:latin typeface="Calibri"/>
                <a:ea typeface="Times New Roman"/>
              </a:rPr>
              <a:t>
</a:t>
            </a:r>
            <a:endParaRPr/>
          </a:p>
        </p:txBody>
      </p:sp>
      <p:sp>
        <p:nvSpPr>
          <p:cNvPr id="314" name="CustomShape 4"/>
          <p:cNvSpPr/>
          <p:nvPr/>
        </p:nvSpPr>
        <p:spPr>
          <a:xfrm>
            <a:off x="3564000" y="188640"/>
            <a:ext cx="5295600" cy="2232720"/>
          </a:xfrm>
          <a:prstGeom prst="rect">
            <a:avLst/>
          </a:prstGeom>
          <a:noFill/>
          <a:ln w="9360">
            <a:noFill/>
          </a:ln>
        </p:spPr>
        <p:txBody>
          <a:bodyPr lIns="90000" rIns="90000" tIns="45000" bIns="45000"/>
          <a:p>
            <a:pPr algn="r">
              <a:lnSpc>
                <a:spcPct val="100000"/>
              </a:lnSpc>
            </a:pPr>
            <a:r>
              <a:rPr b="1" lang="cs-CZ" sz="4000">
                <a:solidFill>
                  <a:srgbClr val="063c64"/>
                </a:solidFill>
                <a:latin typeface="Calibri"/>
              </a:rPr>
              <a:t>Metodické nástroje</a:t>
            </a:r>
            <a:endParaRPr/>
          </a:p>
          <a:p>
            <a:pPr algn="r">
              <a:lnSpc>
                <a:spcPct val="100000"/>
              </a:lnSpc>
            </a:pPr>
            <a:r>
              <a:rPr b="1" lang="cs-CZ" sz="3000">
                <a:solidFill>
                  <a:srgbClr val="063c64"/>
                </a:solidFill>
                <a:latin typeface="Calibri"/>
              </a:rPr>
              <a:t>Volba technického řešení</a:t>
            </a:r>
            <a:endParaRPr/>
          </a:p>
        </p:txBody>
      </p:sp>
    </p:spTree>
  </p:cSld>
</p:sld>
</file>

<file path=ppt/slides/slide3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15" name="CustomShape 1"/>
          <p:cNvSpPr/>
          <p:nvPr/>
        </p:nvSpPr>
        <p:spPr>
          <a:xfrm>
            <a:off x="285120" y="2349360"/>
            <a:ext cx="8581680" cy="3862440"/>
          </a:xfrm>
          <a:prstGeom prst="rect">
            <a:avLst/>
          </a:prstGeom>
          <a:noFill/>
          <a:ln w="9360">
            <a:noFill/>
          </a:ln>
        </p:spPr>
        <p:txBody>
          <a:bodyPr tIns="76320" bIns="76320" anchor="ctr"/>
          <a:p>
            <a:pPr>
              <a:lnSpc>
                <a:spcPct val="120000"/>
              </a:lnSpc>
              <a:buFont typeface="Wingdings" charset="2"/>
              <a:buChar char=""/>
            </a:pPr>
            <a:r>
              <a:rPr lang="cs-CZ" u="sng">
                <a:solidFill>
                  <a:srgbClr val="063c64"/>
                </a:solidFill>
                <a:latin typeface="Calibri"/>
                <a:ea typeface="Times New Roman"/>
              </a:rPr>
              <a:t>Před posouzením proveditelnosti a přípustnosti odvádění do jednotné kanalizace je nutné provést posouzení proveditelnosti a přípustnosti vsakování a odvádění do povrchových vod</a:t>
            </a:r>
            <a:endParaRPr/>
          </a:p>
          <a:p>
            <a:pPr>
              <a:lnSpc>
                <a:spcPct val="120000"/>
              </a:lnSpc>
            </a:pPr>
            <a:endParaRPr/>
          </a:p>
          <a:p>
            <a:pPr>
              <a:lnSpc>
                <a:spcPct val="120000"/>
              </a:lnSpc>
              <a:buFont typeface="Wingdings" charset="2"/>
              <a:buChar char=""/>
            </a:pPr>
            <a:r>
              <a:rPr lang="cs-CZ" u="sng">
                <a:solidFill>
                  <a:srgbClr val="063c64"/>
                </a:solidFill>
                <a:latin typeface="Calibri"/>
                <a:ea typeface="Times New Roman"/>
              </a:rPr>
              <a:t>Dostupnost</a:t>
            </a:r>
            <a:r>
              <a:rPr lang="cs-CZ">
                <a:solidFill>
                  <a:srgbClr val="063c64"/>
                </a:solidFill>
                <a:latin typeface="Calibri"/>
                <a:ea typeface="Times New Roman"/>
              </a:rPr>
              <a:t> jednotné kanalizace závisí na vzdálenosti odvodňované stavby od vhodného místa napojení na stávající jednotnou kanalizaci, na výškových poměrech území a majetkoprávních vztazích</a:t>
            </a:r>
            <a:endParaRPr/>
          </a:p>
          <a:p>
            <a:pPr>
              <a:lnSpc>
                <a:spcPct val="120000"/>
              </a:lnSpc>
            </a:pPr>
            <a:endParaRPr/>
          </a:p>
          <a:p>
            <a:pPr>
              <a:lnSpc>
                <a:spcPct val="120000"/>
              </a:lnSpc>
              <a:buFont typeface="Wingdings" charset="2"/>
              <a:buChar char=""/>
            </a:pPr>
            <a:r>
              <a:rPr lang="cs-CZ">
                <a:solidFill>
                  <a:srgbClr val="063c64"/>
                </a:solidFill>
                <a:latin typeface="Calibri"/>
                <a:ea typeface="Times New Roman"/>
              </a:rPr>
              <a:t>jednoduché stavby pro bydlení a rekreaci zpravidla do </a:t>
            </a:r>
            <a:r>
              <a:rPr lang="cs-CZ" u="sng">
                <a:solidFill>
                  <a:srgbClr val="063c64"/>
                </a:solidFill>
                <a:latin typeface="Calibri"/>
                <a:ea typeface="Times New Roman"/>
              </a:rPr>
              <a:t>100 m</a:t>
            </a:r>
            <a:r>
              <a:rPr lang="cs-CZ">
                <a:solidFill>
                  <a:srgbClr val="063c64"/>
                </a:solidFill>
                <a:latin typeface="Calibri"/>
                <a:ea typeface="Times New Roman"/>
              </a:rPr>
              <a:t>, v případě větších stavebních projektů </a:t>
            </a:r>
            <a:r>
              <a:rPr lang="cs-CZ" u="sng">
                <a:solidFill>
                  <a:srgbClr val="063c64"/>
                </a:solidFill>
                <a:latin typeface="Calibri"/>
                <a:ea typeface="Times New Roman"/>
              </a:rPr>
              <a:t>až 500 m</a:t>
            </a:r>
            <a:r>
              <a:rPr lang="cs-CZ">
                <a:solidFill>
                  <a:srgbClr val="063c64"/>
                </a:solidFill>
                <a:latin typeface="Calibri"/>
                <a:ea typeface="Times New Roman"/>
              </a:rPr>
              <a:t>, a odvodnění lze provést </a:t>
            </a:r>
            <a:r>
              <a:rPr lang="cs-CZ" u="sng">
                <a:solidFill>
                  <a:srgbClr val="063c64"/>
                </a:solidFill>
                <a:latin typeface="Calibri"/>
                <a:ea typeface="Times New Roman"/>
              </a:rPr>
              <a:t>gravitačně</a:t>
            </a:r>
            <a:r>
              <a:rPr lang="cs-CZ">
                <a:solidFill>
                  <a:srgbClr val="063c64"/>
                </a:solidFill>
                <a:latin typeface="Calibri"/>
                <a:ea typeface="Times New Roman"/>
              </a:rPr>
              <a:t>. </a:t>
            </a:r>
            <a:r>
              <a:rPr lang="cs-CZ">
                <a:solidFill>
                  <a:srgbClr val="063c64"/>
                </a:solidFill>
                <a:latin typeface="Calibri"/>
                <a:ea typeface="Times New Roman"/>
              </a:rPr>
              <a:t>
</a:t>
            </a:r>
            <a:endParaRPr/>
          </a:p>
        </p:txBody>
      </p:sp>
      <p:sp>
        <p:nvSpPr>
          <p:cNvPr id="316" name="CustomShape 2"/>
          <p:cNvSpPr/>
          <p:nvPr/>
        </p:nvSpPr>
        <p:spPr>
          <a:xfrm>
            <a:off x="663120" y="1631520"/>
            <a:ext cx="7940880" cy="1002960"/>
          </a:xfrm>
          <a:prstGeom prst="rect">
            <a:avLst/>
          </a:prstGeom>
          <a:noFill/>
          <a:ln w="9360">
            <a:noFill/>
          </a:ln>
        </p:spPr>
        <p:txBody>
          <a:bodyPr tIns="152280" bIns="114120" anchor="ctr"/>
          <a:p>
            <a:pPr lvl="1">
              <a:lnSpc>
                <a:spcPct val="120000"/>
              </a:lnSpc>
              <a:buFont typeface="Wingdings" charset="2"/>
              <a:buChar char=""/>
            </a:pPr>
            <a:r>
              <a:rPr lang="cs-CZ" sz="2200" u="sng">
                <a:solidFill>
                  <a:srgbClr val="063c64"/>
                </a:solidFill>
                <a:latin typeface="Calibri"/>
                <a:ea typeface="Times New Roman"/>
              </a:rPr>
              <a:t>Odvádění do jednotné kanalizace – Proveditelnost</a:t>
            </a:r>
            <a:endParaRPr/>
          </a:p>
        </p:txBody>
      </p:sp>
      <p:sp>
        <p:nvSpPr>
          <p:cNvPr id="317" name="CustomShape 3"/>
          <p:cNvSpPr/>
          <p:nvPr/>
        </p:nvSpPr>
        <p:spPr>
          <a:xfrm>
            <a:off x="3564000" y="188640"/>
            <a:ext cx="5295600" cy="2232720"/>
          </a:xfrm>
          <a:prstGeom prst="rect">
            <a:avLst/>
          </a:prstGeom>
          <a:noFill/>
          <a:ln w="9360">
            <a:noFill/>
          </a:ln>
        </p:spPr>
        <p:txBody>
          <a:bodyPr lIns="90000" rIns="90000" tIns="45000" bIns="45000"/>
          <a:p>
            <a:pPr algn="r">
              <a:lnSpc>
                <a:spcPct val="100000"/>
              </a:lnSpc>
            </a:pPr>
            <a:r>
              <a:rPr b="1" lang="cs-CZ" sz="4000">
                <a:solidFill>
                  <a:srgbClr val="063c64"/>
                </a:solidFill>
                <a:latin typeface="Calibri"/>
              </a:rPr>
              <a:t>Metodické nástroje</a:t>
            </a:r>
            <a:endParaRPr/>
          </a:p>
          <a:p>
            <a:pPr algn="r">
              <a:lnSpc>
                <a:spcPct val="100000"/>
              </a:lnSpc>
            </a:pPr>
            <a:r>
              <a:rPr b="1" lang="cs-CZ" sz="3000">
                <a:solidFill>
                  <a:srgbClr val="063c64"/>
                </a:solidFill>
                <a:latin typeface="Calibri"/>
              </a:rPr>
              <a:t>Volba technického řešení</a:t>
            </a:r>
            <a:endParaRPr/>
          </a:p>
        </p:txBody>
      </p:sp>
    </p:spTree>
  </p:cSld>
</p:sld>
</file>

<file path=ppt/slides/slide3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18" name="CustomShape 1"/>
          <p:cNvSpPr/>
          <p:nvPr/>
        </p:nvSpPr>
        <p:spPr>
          <a:xfrm>
            <a:off x="487080" y="2191320"/>
            <a:ext cx="8326800" cy="2895120"/>
          </a:xfrm>
          <a:prstGeom prst="rect">
            <a:avLst/>
          </a:prstGeom>
          <a:noFill/>
          <a:ln w="9360">
            <a:noFill/>
          </a:ln>
        </p:spPr>
        <p:txBody>
          <a:bodyPr tIns="76320" bIns="76320" anchor="ctr"/>
          <a:p>
            <a:pPr>
              <a:lnSpc>
                <a:spcPct val="150000"/>
              </a:lnSpc>
              <a:buFont typeface="Wingdings" charset="2"/>
              <a:buChar char=""/>
            </a:pPr>
            <a:r>
              <a:rPr lang="cs-CZ">
                <a:solidFill>
                  <a:srgbClr val="063c64"/>
                </a:solidFill>
                <a:latin typeface="Calibri"/>
                <a:ea typeface="Times New Roman"/>
              </a:rPr>
              <a:t>nesmí být překročeny hodnoty ukazatelů znečištění stanované v kanalizačním řádu pro odpadní vody</a:t>
            </a:r>
            <a:endParaRPr/>
          </a:p>
          <a:p>
            <a:pPr>
              <a:lnSpc>
                <a:spcPct val="150000"/>
              </a:lnSpc>
              <a:buFont typeface="Wingdings" charset="2"/>
              <a:buChar char=""/>
            </a:pPr>
            <a:r>
              <a:rPr lang="cs-CZ">
                <a:solidFill>
                  <a:srgbClr val="063c64"/>
                </a:solidFill>
                <a:latin typeface="Calibri"/>
                <a:ea typeface="Times New Roman"/>
              </a:rPr>
              <a:t>Musí být dostatečná hydraulická kapacita kanalizace</a:t>
            </a:r>
            <a:endParaRPr/>
          </a:p>
          <a:p>
            <a:pPr>
              <a:lnSpc>
                <a:spcPct val="150000"/>
              </a:lnSpc>
              <a:buFont typeface="Wingdings" charset="2"/>
              <a:buChar char=""/>
            </a:pPr>
            <a:r>
              <a:rPr lang="cs-CZ">
                <a:solidFill>
                  <a:srgbClr val="063c64"/>
                </a:solidFill>
                <a:latin typeface="Calibri"/>
                <a:ea typeface="Times New Roman"/>
              </a:rPr>
              <a:t>Pro výpočet přípustného odtoku se uvažuje </a:t>
            </a:r>
            <a:r>
              <a:rPr lang="cs-CZ" u="sng">
                <a:solidFill>
                  <a:srgbClr val="063c64"/>
                </a:solidFill>
                <a:latin typeface="Calibri"/>
                <a:ea typeface="Times New Roman"/>
              </a:rPr>
              <a:t>specifický odtok </a:t>
            </a:r>
            <a:r>
              <a:rPr lang="cs-CZ" u="sng">
                <a:solidFill>
                  <a:srgbClr val="063c64"/>
                </a:solidFill>
                <a:latin typeface="Arial"/>
                <a:ea typeface="Times New Roman"/>
              </a:rPr>
              <a:t>≤</a:t>
            </a:r>
            <a:r>
              <a:rPr lang="cs-CZ" u="sng">
                <a:solidFill>
                  <a:srgbClr val="063c64"/>
                </a:solidFill>
                <a:latin typeface="Calibri"/>
                <a:ea typeface="Times New Roman"/>
              </a:rPr>
              <a:t> 3 l/(s</a:t>
            </a:r>
            <a:r>
              <a:rPr lang="cs-CZ" u="sng">
                <a:solidFill>
                  <a:srgbClr val="063c64"/>
                </a:solidFill>
                <a:latin typeface="Symbol"/>
                <a:ea typeface="Times New Roman"/>
              </a:rPr>
              <a:t></a:t>
            </a:r>
            <a:r>
              <a:rPr lang="cs-CZ" u="sng">
                <a:solidFill>
                  <a:srgbClr val="063c64"/>
                </a:solidFill>
                <a:latin typeface="Calibri"/>
                <a:ea typeface="Times New Roman"/>
              </a:rPr>
              <a:t>ha)</a:t>
            </a:r>
            <a:r>
              <a:rPr lang="cs-CZ">
                <a:solidFill>
                  <a:srgbClr val="063c64"/>
                </a:solidFill>
                <a:latin typeface="Calibri"/>
                <a:ea typeface="Times New Roman"/>
              </a:rPr>
              <a:t>, avšak hodnota regulovaného odtoku z jednoho zařízení HDV </a:t>
            </a:r>
            <a:r>
              <a:rPr lang="cs-CZ" u="sng">
                <a:solidFill>
                  <a:srgbClr val="063c64"/>
                </a:solidFill>
                <a:latin typeface="Calibri"/>
                <a:ea typeface="Times New Roman"/>
              </a:rPr>
              <a:t>nemá být &lt; 0,5 l/s</a:t>
            </a:r>
            <a:r>
              <a:rPr lang="cs-CZ">
                <a:solidFill>
                  <a:srgbClr val="063c64"/>
                </a:solidFill>
                <a:latin typeface="Calibri"/>
                <a:ea typeface="Times New Roman"/>
              </a:rPr>
              <a:t>.</a:t>
            </a:r>
            <a:r>
              <a:rPr lang="cs-CZ">
                <a:solidFill>
                  <a:srgbClr val="063c64"/>
                </a:solidFill>
                <a:latin typeface="Calibri"/>
                <a:ea typeface="Times New Roman"/>
              </a:rPr>
              <a:t>
</a:t>
            </a:r>
            <a:endParaRPr/>
          </a:p>
        </p:txBody>
      </p:sp>
      <p:sp>
        <p:nvSpPr>
          <p:cNvPr id="319" name="CustomShape 2"/>
          <p:cNvSpPr/>
          <p:nvPr/>
        </p:nvSpPr>
        <p:spPr>
          <a:xfrm>
            <a:off x="663120" y="1683720"/>
            <a:ext cx="7940880" cy="602280"/>
          </a:xfrm>
          <a:prstGeom prst="rect">
            <a:avLst/>
          </a:prstGeom>
          <a:noFill/>
          <a:ln w="9360">
            <a:noFill/>
          </a:ln>
        </p:spPr>
        <p:txBody>
          <a:bodyPr tIns="152280" bIns="114120" anchor="ctr"/>
          <a:p>
            <a:pPr lvl="1">
              <a:lnSpc>
                <a:spcPct val="120000"/>
              </a:lnSpc>
              <a:buFont typeface="Wingdings" charset="2"/>
              <a:buChar char=""/>
            </a:pPr>
            <a:r>
              <a:rPr lang="cs-CZ" sz="2200" u="sng">
                <a:solidFill>
                  <a:srgbClr val="063c64"/>
                </a:solidFill>
                <a:latin typeface="Calibri"/>
                <a:ea typeface="Times New Roman"/>
              </a:rPr>
              <a:t>Odvádění do jednotné kanalizace – Přípustnost</a:t>
            </a:r>
            <a:endParaRPr/>
          </a:p>
        </p:txBody>
      </p:sp>
      <p:sp>
        <p:nvSpPr>
          <p:cNvPr id="320" name="CustomShape 3"/>
          <p:cNvSpPr/>
          <p:nvPr/>
        </p:nvSpPr>
        <p:spPr>
          <a:xfrm>
            <a:off x="3564000" y="188640"/>
            <a:ext cx="5295600" cy="2232720"/>
          </a:xfrm>
          <a:prstGeom prst="rect">
            <a:avLst/>
          </a:prstGeom>
          <a:noFill/>
          <a:ln w="9360">
            <a:noFill/>
          </a:ln>
        </p:spPr>
        <p:txBody>
          <a:bodyPr lIns="90000" rIns="90000" tIns="45000" bIns="45000"/>
          <a:p>
            <a:pPr algn="r">
              <a:lnSpc>
                <a:spcPct val="100000"/>
              </a:lnSpc>
            </a:pPr>
            <a:r>
              <a:rPr b="1" lang="cs-CZ" sz="4000">
                <a:solidFill>
                  <a:srgbClr val="063c64"/>
                </a:solidFill>
                <a:latin typeface="Calibri"/>
              </a:rPr>
              <a:t>Metodické nástroje</a:t>
            </a:r>
            <a:endParaRPr/>
          </a:p>
          <a:p>
            <a:pPr algn="r">
              <a:lnSpc>
                <a:spcPct val="100000"/>
              </a:lnSpc>
            </a:pPr>
            <a:r>
              <a:rPr b="1" lang="cs-CZ" sz="3000">
                <a:solidFill>
                  <a:srgbClr val="063c64"/>
                </a:solidFill>
                <a:latin typeface="Calibri"/>
              </a:rPr>
              <a:t>Volba technického řešení</a:t>
            </a:r>
            <a:endParaRPr/>
          </a:p>
        </p:txBody>
      </p:sp>
    </p:spTree>
  </p:cSld>
</p:sld>
</file>

<file path=ppt/slides/slide3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21" name="CustomShape 1"/>
          <p:cNvSpPr/>
          <p:nvPr/>
        </p:nvSpPr>
        <p:spPr>
          <a:xfrm>
            <a:off x="397440" y="2257200"/>
            <a:ext cx="8543880" cy="1358640"/>
          </a:xfrm>
          <a:prstGeom prst="rect">
            <a:avLst/>
          </a:prstGeom>
          <a:noFill/>
          <a:ln w="9360">
            <a:noFill/>
          </a:ln>
        </p:spPr>
        <p:txBody>
          <a:bodyPr tIns="76320" bIns="76320" anchor="ctr"/>
          <a:p>
            <a:pPr>
              <a:lnSpc>
                <a:spcPct val="120000"/>
              </a:lnSpc>
              <a:buFont typeface="Wingdings" charset="2"/>
              <a:buChar char=""/>
            </a:pPr>
            <a:r>
              <a:rPr lang="cs-CZ">
                <a:solidFill>
                  <a:srgbClr val="063c64"/>
                </a:solidFill>
                <a:latin typeface="Calibri"/>
                <a:ea typeface="Times New Roman"/>
              </a:rPr>
              <a:t>Preferovaným</a:t>
            </a:r>
            <a:r>
              <a:rPr b="1" lang="cs-CZ">
                <a:solidFill>
                  <a:srgbClr val="063c64"/>
                </a:solidFill>
                <a:latin typeface="Calibri"/>
                <a:ea typeface="Times New Roman"/>
              </a:rPr>
              <a:t> </a:t>
            </a:r>
            <a:r>
              <a:rPr lang="cs-CZ">
                <a:solidFill>
                  <a:srgbClr val="063c64"/>
                </a:solidFill>
                <a:latin typeface="Calibri"/>
                <a:ea typeface="Times New Roman"/>
              </a:rPr>
              <a:t>způsobem odvedení srážkových vod do jednotné kanalizace je odvedení prostřednictvím svodnic, které podporuje výpar a snížení kulminačních odtoků.</a:t>
            </a:r>
            <a:r>
              <a:rPr lang="cs-CZ">
                <a:solidFill>
                  <a:srgbClr val="063c64"/>
                </a:solidFill>
                <a:latin typeface="Calibri"/>
                <a:ea typeface="Times New Roman"/>
              </a:rPr>
              <a:t>
</a:t>
            </a:r>
            <a:endParaRPr/>
          </a:p>
        </p:txBody>
      </p:sp>
      <p:sp>
        <p:nvSpPr>
          <p:cNvPr id="322" name="CustomShape 2"/>
          <p:cNvSpPr/>
          <p:nvPr/>
        </p:nvSpPr>
        <p:spPr>
          <a:xfrm>
            <a:off x="663120" y="1450800"/>
            <a:ext cx="7940880" cy="1002960"/>
          </a:xfrm>
          <a:prstGeom prst="rect">
            <a:avLst/>
          </a:prstGeom>
          <a:noFill/>
          <a:ln w="9360">
            <a:noFill/>
          </a:ln>
        </p:spPr>
        <p:txBody>
          <a:bodyPr tIns="152280" bIns="114120" anchor="ctr"/>
          <a:p>
            <a:pPr lvl="1">
              <a:lnSpc>
                <a:spcPct val="120000"/>
              </a:lnSpc>
              <a:buFont typeface="Wingdings" charset="2"/>
              <a:buChar char=""/>
            </a:pPr>
            <a:r>
              <a:rPr lang="cs-CZ" sz="2200" u="sng">
                <a:solidFill>
                  <a:srgbClr val="063c64"/>
                </a:solidFill>
                <a:latin typeface="Calibri"/>
                <a:ea typeface="Times New Roman"/>
              </a:rPr>
              <a:t>Odvádění do jednotné kanalizace – Volba technického řešení</a:t>
            </a:r>
            <a:endParaRPr/>
          </a:p>
        </p:txBody>
      </p:sp>
      <p:sp>
        <p:nvSpPr>
          <p:cNvPr id="323" name="CustomShape 3"/>
          <p:cNvSpPr/>
          <p:nvPr/>
        </p:nvSpPr>
        <p:spPr>
          <a:xfrm>
            <a:off x="3564000" y="188640"/>
            <a:ext cx="5295600" cy="2232720"/>
          </a:xfrm>
          <a:prstGeom prst="rect">
            <a:avLst/>
          </a:prstGeom>
          <a:noFill/>
          <a:ln w="9360">
            <a:noFill/>
          </a:ln>
        </p:spPr>
        <p:txBody>
          <a:bodyPr lIns="90000" rIns="90000" tIns="45000" bIns="45000"/>
          <a:p>
            <a:pPr algn="r">
              <a:lnSpc>
                <a:spcPct val="100000"/>
              </a:lnSpc>
            </a:pPr>
            <a:r>
              <a:rPr b="1" lang="cs-CZ" sz="4000">
                <a:solidFill>
                  <a:srgbClr val="063c64"/>
                </a:solidFill>
                <a:latin typeface="Calibri"/>
              </a:rPr>
              <a:t>Metodické nástroje</a:t>
            </a:r>
            <a:endParaRPr/>
          </a:p>
          <a:p>
            <a:pPr algn="r">
              <a:lnSpc>
                <a:spcPct val="100000"/>
              </a:lnSpc>
            </a:pPr>
            <a:r>
              <a:rPr b="1" lang="cs-CZ" sz="3000">
                <a:solidFill>
                  <a:srgbClr val="063c64"/>
                </a:solidFill>
                <a:latin typeface="Calibri"/>
              </a:rPr>
              <a:t>Volba technického řešení</a:t>
            </a:r>
            <a:endParaRPr/>
          </a:p>
        </p:txBody>
      </p:sp>
    </p:spTree>
  </p:cSld>
</p:sld>
</file>

<file path=ppt/slides/slide3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24" name="TextShape 1"/>
          <p:cNvSpPr txBox="1"/>
          <p:nvPr/>
        </p:nvSpPr>
        <p:spPr>
          <a:xfrm>
            <a:off x="457200" y="1911960"/>
            <a:ext cx="8229240" cy="2425320"/>
          </a:xfrm>
          <a:prstGeom prst="rect">
            <a:avLst/>
          </a:prstGeom>
        </p:spPr>
        <p:txBody>
          <a:bodyPr/>
          <a:p>
            <a:pPr>
              <a:lnSpc>
                <a:spcPct val="100000"/>
              </a:lnSpc>
              <a:buFont typeface="Arial"/>
              <a:buChar char="•"/>
            </a:pPr>
            <a:r>
              <a:rPr lang="cs-CZ" sz="2400">
                <a:solidFill>
                  <a:srgbClr val="063c64"/>
                </a:solidFill>
                <a:latin typeface="Calibri"/>
              </a:rPr>
              <a:t>Cíl:</a:t>
            </a:r>
            <a:r>
              <a:rPr lang="cs-CZ" sz="2400">
                <a:solidFill>
                  <a:srgbClr val="063c64"/>
                </a:solidFill>
                <a:latin typeface="Calibri"/>
              </a:rPr>
              <a:t>	</a:t>
            </a:r>
            <a:r>
              <a:rPr lang="cs-CZ" sz="2400">
                <a:solidFill>
                  <a:srgbClr val="063c64"/>
                </a:solidFill>
                <a:latin typeface="Calibri"/>
              </a:rPr>
              <a:t>zachovat přirozené odtokové podmínky</a:t>
            </a:r>
            <a:endParaRPr/>
          </a:p>
          <a:p>
            <a:pPr>
              <a:lnSpc>
                <a:spcPct val="100000"/>
              </a:lnSpc>
              <a:buFont typeface="Arial"/>
              <a:buChar char="•"/>
            </a:pPr>
            <a:r>
              <a:rPr lang="cs-CZ" sz="2400">
                <a:solidFill>
                  <a:srgbClr val="063c64"/>
                </a:solidFill>
                <a:latin typeface="Calibri"/>
              </a:rPr>
              <a:t>Ekonomicky a technicky neúnosné stanovovat přirozený odtok v každé lokalitě = nastavení rovných podmínek</a:t>
            </a:r>
            <a:endParaRPr/>
          </a:p>
          <a:p>
            <a:pPr>
              <a:lnSpc>
                <a:spcPct val="100000"/>
              </a:lnSpc>
              <a:buFont typeface="Arial"/>
              <a:buChar char="•"/>
            </a:pPr>
            <a:r>
              <a:rPr lang="cs-CZ" sz="2400">
                <a:solidFill>
                  <a:srgbClr val="063c64"/>
                </a:solidFill>
                <a:latin typeface="Calibri"/>
              </a:rPr>
              <a:t>Zahraniční zkušenosti:</a:t>
            </a:r>
            <a:r>
              <a:rPr lang="cs-CZ" sz="2400">
                <a:solidFill>
                  <a:srgbClr val="063c64"/>
                </a:solidFill>
                <a:latin typeface="Calibri"/>
              </a:rPr>
              <a:t>	</a:t>
            </a:r>
            <a:r>
              <a:rPr lang="cs-CZ" sz="2400">
                <a:solidFill>
                  <a:srgbClr val="063c64"/>
                </a:solidFill>
                <a:latin typeface="Calibri"/>
              </a:rPr>
              <a:t>Německo 10 l/s/ha</a:t>
            </a:r>
            <a:r>
              <a:rPr lang="cs-CZ" sz="2400" baseline="-25000">
                <a:solidFill>
                  <a:srgbClr val="063c64"/>
                </a:solidFill>
                <a:latin typeface="Calibri"/>
              </a:rPr>
              <a:t>red</a:t>
            </a:r>
            <a:r>
              <a:rPr lang="cs-CZ" sz="2400">
                <a:solidFill>
                  <a:srgbClr val="063c64"/>
                </a:solidFill>
                <a:latin typeface="Calibri"/>
              </a:rPr>
              <a:t> ≈ 3 l/s/ha</a:t>
            </a:r>
            <a:endParaRPr/>
          </a:p>
          <a:p>
            <a:pPr>
              <a:lnSpc>
                <a:spcPct val="100000"/>
              </a:lnSpc>
            </a:pPr>
            <a:r>
              <a:rPr lang="cs-CZ" sz="2400">
                <a:solidFill>
                  <a:srgbClr val="063c64"/>
                </a:solidFill>
                <a:latin typeface="Calibri"/>
              </a:rPr>
              <a:t>	</a:t>
            </a:r>
            <a:r>
              <a:rPr lang="cs-CZ" sz="2400">
                <a:solidFill>
                  <a:srgbClr val="063c64"/>
                </a:solidFill>
                <a:latin typeface="Calibri"/>
              </a:rPr>
              <a:t>	</a:t>
            </a:r>
            <a:r>
              <a:rPr lang="cs-CZ" sz="2400">
                <a:solidFill>
                  <a:srgbClr val="063c64"/>
                </a:solidFill>
                <a:latin typeface="Calibri"/>
              </a:rPr>
              <a:t>	</a:t>
            </a:r>
            <a:r>
              <a:rPr lang="cs-CZ" sz="2400">
                <a:solidFill>
                  <a:srgbClr val="063c64"/>
                </a:solidFill>
                <a:latin typeface="Calibri"/>
              </a:rPr>
              <a:t>	</a:t>
            </a:r>
            <a:r>
              <a:rPr lang="cs-CZ" sz="2400">
                <a:solidFill>
                  <a:srgbClr val="063c64"/>
                </a:solidFill>
                <a:latin typeface="Calibri"/>
              </a:rPr>
              <a:t>	</a:t>
            </a:r>
            <a:r>
              <a:rPr lang="cs-CZ" sz="2400">
                <a:solidFill>
                  <a:srgbClr val="063c64"/>
                </a:solidFill>
                <a:latin typeface="Calibri"/>
              </a:rPr>
              <a:t>Anglie 2 l/s/ha</a:t>
            </a:r>
            <a:endParaRPr/>
          </a:p>
        </p:txBody>
      </p:sp>
      <p:graphicFrame>
        <p:nvGraphicFramePr>
          <p:cNvPr id="325" name="Table 2"/>
          <p:cNvGraphicFramePr/>
          <p:nvPr/>
        </p:nvGraphicFramePr>
        <p:xfrm>
          <a:off x="611640" y="4509000"/>
          <a:ext cx="8064360" cy="1752120"/>
        </p:xfrm>
        <a:graphic>
          <a:graphicData uri="http://schemas.openxmlformats.org/drawingml/2006/table">
            <a:tbl>
              <a:tblPr/>
              <a:tblGrid>
                <a:gridCol w="1368000"/>
                <a:gridCol w="1656000"/>
                <a:gridCol w="2448000"/>
                <a:gridCol w="2592360"/>
              </a:tblGrid>
              <a:tr h="662040">
                <a:tc>
                  <a:txBody>
                    <a:bodyPr/>
                    <a:p>
                      <a:pPr algn="ctr">
                        <a:lnSpc>
                          <a:spcPct val="100000"/>
                        </a:lnSpc>
                      </a:pPr>
                      <a:r>
                        <a:rPr b="1" lang="cs-CZ">
                          <a:solidFill>
                            <a:srgbClr val="ffffff"/>
                          </a:solidFill>
                          <a:latin typeface="Calibri"/>
                        </a:rPr>
                        <a:t>Velikost pozemku</a:t>
                      </a:r>
                      <a:endParaRPr/>
                    </a:p>
                  </a:txBody>
                  <a:tcPr/>
                </a:tc>
                <a:tc>
                  <a:txBody>
                    <a:bodyPr/>
                    <a:p>
                      <a:pPr algn="ctr">
                        <a:lnSpc>
                          <a:spcPct val="100000"/>
                        </a:lnSpc>
                      </a:pPr>
                      <a:r>
                        <a:rPr b="1" lang="cs-CZ">
                          <a:solidFill>
                            <a:srgbClr val="ffffff"/>
                          </a:solidFill>
                          <a:latin typeface="Calibri"/>
                        </a:rPr>
                        <a:t>Zastavěná plocha</a:t>
                      </a:r>
                      <a:endParaRPr/>
                    </a:p>
                  </a:txBody>
                  <a:tcPr/>
                </a:tc>
                <a:tc>
                  <a:txBody>
                    <a:bodyPr/>
                    <a:p>
                      <a:pPr algn="ctr">
                        <a:lnSpc>
                          <a:spcPct val="100000"/>
                        </a:lnSpc>
                      </a:pPr>
                      <a:r>
                        <a:rPr b="1" lang="cs-CZ">
                          <a:solidFill>
                            <a:srgbClr val="ffffff"/>
                          </a:solidFill>
                          <a:latin typeface="Calibri"/>
                        </a:rPr>
                        <a:t>Specifický odtok</a:t>
                      </a:r>
                      <a:endParaRPr/>
                    </a:p>
                    <a:p>
                      <a:pPr algn="ctr">
                        <a:lnSpc>
                          <a:spcPct val="100000"/>
                        </a:lnSpc>
                      </a:pPr>
                      <a:r>
                        <a:rPr b="1" lang="cs-CZ">
                          <a:solidFill>
                            <a:srgbClr val="ffffff"/>
                          </a:solidFill>
                          <a:latin typeface="Calibri"/>
                        </a:rPr>
                        <a:t>10 l/s/ha</a:t>
                      </a:r>
                      <a:r>
                        <a:rPr b="1" lang="cs-CZ" baseline="-25000">
                          <a:solidFill>
                            <a:srgbClr val="ffffff"/>
                          </a:solidFill>
                          <a:latin typeface="Calibri"/>
                        </a:rPr>
                        <a:t>red</a:t>
                      </a:r>
                      <a:endParaRPr/>
                    </a:p>
                  </a:txBody>
                  <a:tcPr/>
                </a:tc>
                <a:tc>
                  <a:txBody>
                    <a:bodyPr/>
                    <a:p>
                      <a:pPr algn="ctr">
                        <a:lnSpc>
                          <a:spcPct val="100000"/>
                        </a:lnSpc>
                      </a:pPr>
                      <a:r>
                        <a:rPr b="1" lang="cs-CZ">
                          <a:solidFill>
                            <a:srgbClr val="ffffff"/>
                          </a:solidFill>
                          <a:latin typeface="Calibri"/>
                        </a:rPr>
                        <a:t>Specifický odtok</a:t>
                      </a:r>
                      <a:endParaRPr/>
                    </a:p>
                    <a:p>
                      <a:pPr algn="ctr">
                        <a:lnSpc>
                          <a:spcPct val="100000"/>
                        </a:lnSpc>
                      </a:pPr>
                      <a:r>
                        <a:rPr b="1" lang="cs-CZ">
                          <a:solidFill>
                            <a:srgbClr val="ffffff"/>
                          </a:solidFill>
                          <a:latin typeface="Calibri"/>
                        </a:rPr>
                        <a:t>3 l/s/ha</a:t>
                      </a:r>
                      <a:endParaRPr/>
                    </a:p>
                  </a:txBody>
                  <a:tcPr/>
                </a:tc>
              </a:tr>
              <a:tr h="363600">
                <a:tc>
                  <a:txBody>
                    <a:bodyPr anchor="ctr"/>
                    <a:p>
                      <a:pPr algn="ctr">
                        <a:lnSpc>
                          <a:spcPct val="100000"/>
                        </a:lnSpc>
                      </a:pPr>
                      <a:r>
                        <a:rPr lang="cs-CZ">
                          <a:solidFill>
                            <a:srgbClr val="063c64"/>
                          </a:solidFill>
                          <a:latin typeface="Calibri"/>
                        </a:rPr>
                        <a:t>1 ha</a:t>
                      </a:r>
                      <a:endParaRPr/>
                    </a:p>
                  </a:txBody>
                  <a:tcPr/>
                </a:tc>
                <a:tc>
                  <a:txBody>
                    <a:bodyPr/>
                    <a:p>
                      <a:pPr algn="ctr">
                        <a:lnSpc>
                          <a:spcPct val="100000"/>
                        </a:lnSpc>
                      </a:pPr>
                      <a:r>
                        <a:rPr lang="cs-CZ">
                          <a:solidFill>
                            <a:srgbClr val="063c64"/>
                          </a:solidFill>
                          <a:latin typeface="Calibri"/>
                        </a:rPr>
                        <a:t>10%</a:t>
                      </a:r>
                      <a:endParaRPr/>
                    </a:p>
                  </a:txBody>
                  <a:tcPr/>
                </a:tc>
                <a:tc>
                  <a:txBody>
                    <a:bodyPr anchor="ctr"/>
                    <a:p>
                      <a:pPr algn="ctr">
                        <a:lnSpc>
                          <a:spcPct val="100000"/>
                        </a:lnSpc>
                      </a:pPr>
                      <a:r>
                        <a:rPr lang="cs-CZ">
                          <a:solidFill>
                            <a:srgbClr val="063c64"/>
                          </a:solidFill>
                          <a:latin typeface="Calibri"/>
                        </a:rPr>
                        <a:t>1,00 l/s</a:t>
                      </a:r>
                      <a:endParaRPr/>
                    </a:p>
                  </a:txBody>
                  <a:tcPr/>
                </a:tc>
                <a:tc>
                  <a:txBody>
                    <a:bodyPr/>
                    <a:p>
                      <a:pPr algn="ctr">
                        <a:lnSpc>
                          <a:spcPct val="100000"/>
                        </a:lnSpc>
                      </a:pPr>
                      <a:r>
                        <a:rPr lang="cs-CZ">
                          <a:solidFill>
                            <a:srgbClr val="063c64"/>
                          </a:solidFill>
                          <a:latin typeface="Calibri"/>
                        </a:rPr>
                        <a:t>3,00 l/s</a:t>
                      </a:r>
                      <a:endParaRPr/>
                    </a:p>
                  </a:txBody>
                  <a:tcPr/>
                </a:tc>
              </a:tr>
              <a:tr h="363600">
                <a:tc>
                  <a:txBody>
                    <a:bodyPr/>
                    <a:p>
                      <a:pPr algn="ctr">
                        <a:lnSpc>
                          <a:spcPct val="100000"/>
                        </a:lnSpc>
                      </a:pPr>
                      <a:r>
                        <a:rPr lang="cs-CZ">
                          <a:solidFill>
                            <a:srgbClr val="063c64"/>
                          </a:solidFill>
                          <a:latin typeface="Calibri"/>
                        </a:rPr>
                        <a:t>30%</a:t>
                      </a:r>
                      <a:endParaRPr/>
                    </a:p>
                  </a:txBody>
                  <a:tcPr/>
                </a:tc>
                <a:tc>
                  <a:txBody>
                    <a:bodyPr anchor="ctr"/>
                    <a:p>
                      <a:pPr algn="ctr">
                        <a:lnSpc>
                          <a:spcPct val="100000"/>
                        </a:lnSpc>
                      </a:pPr>
                      <a:r>
                        <a:rPr lang="cs-CZ">
                          <a:solidFill>
                            <a:srgbClr val="063c64"/>
                          </a:solidFill>
                          <a:latin typeface="Calibri"/>
                        </a:rPr>
                        <a:t>3,00 l/s</a:t>
                      </a:r>
                      <a:endParaRPr/>
                    </a:p>
                  </a:txBody>
                  <a:tcPr/>
                </a:tc>
                <a:tc>
                  <a:txBody>
                    <a:bodyPr/>
                    <a:p>
                      <a:pPr algn="ctr">
                        <a:lnSpc>
                          <a:spcPct val="100000"/>
                        </a:lnSpc>
                      </a:pPr>
                      <a:r>
                        <a:rPr lang="cs-CZ">
                          <a:solidFill>
                            <a:srgbClr val="063c64"/>
                          </a:solidFill>
                          <a:latin typeface="Calibri"/>
                        </a:rPr>
                        <a:t>3,00 l/s</a:t>
                      </a:r>
                      <a:endParaRPr/>
                    </a:p>
                  </a:txBody>
                  <a:tcPr/>
                </a:tc>
              </a:tr>
              <a:tr h="362880">
                <a:tc>
                  <a:txBody>
                    <a:bodyPr/>
                    <a:p>
                      <a:pPr algn="ctr">
                        <a:lnSpc>
                          <a:spcPct val="100000"/>
                        </a:lnSpc>
                      </a:pPr>
                      <a:r>
                        <a:rPr lang="cs-CZ">
                          <a:solidFill>
                            <a:srgbClr val="063c64"/>
                          </a:solidFill>
                          <a:latin typeface="Calibri"/>
                        </a:rPr>
                        <a:t>90%</a:t>
                      </a:r>
                      <a:endParaRPr/>
                    </a:p>
                  </a:txBody>
                  <a:tcPr/>
                </a:tc>
                <a:tc>
                  <a:txBody>
                    <a:bodyPr anchor="ctr"/>
                    <a:p>
                      <a:pPr algn="ctr">
                        <a:lnSpc>
                          <a:spcPct val="100000"/>
                        </a:lnSpc>
                      </a:pPr>
                      <a:r>
                        <a:rPr lang="cs-CZ">
                          <a:solidFill>
                            <a:srgbClr val="063c64"/>
                          </a:solidFill>
                          <a:latin typeface="Calibri"/>
                        </a:rPr>
                        <a:t>9,00 l/s</a:t>
                      </a:r>
                      <a:endParaRPr/>
                    </a:p>
                  </a:txBody>
                  <a:tcPr/>
                </a:tc>
                <a:tc>
                  <a:txBody>
                    <a:bodyPr/>
                    <a:p>
                      <a:pPr algn="ctr">
                        <a:lnSpc>
                          <a:spcPct val="100000"/>
                        </a:lnSpc>
                      </a:pPr>
                      <a:r>
                        <a:rPr lang="cs-CZ">
                          <a:solidFill>
                            <a:srgbClr val="063c64"/>
                          </a:solidFill>
                          <a:latin typeface="Calibri"/>
                        </a:rPr>
                        <a:t>3,00 l/s</a:t>
                      </a:r>
                      <a:endParaRPr/>
                    </a:p>
                  </a:txBody>
                  <a:tcPr/>
                </a:tc>
              </a:tr>
            </a:tbl>
          </a:graphicData>
        </a:graphic>
      </p:graphicFrame>
      <p:sp>
        <p:nvSpPr>
          <p:cNvPr id="326" name="CustomShape 3"/>
          <p:cNvSpPr/>
          <p:nvPr/>
        </p:nvSpPr>
        <p:spPr>
          <a:xfrm>
            <a:off x="3564000" y="188640"/>
            <a:ext cx="5295600" cy="2232720"/>
          </a:xfrm>
          <a:prstGeom prst="rect">
            <a:avLst/>
          </a:prstGeom>
          <a:noFill/>
          <a:ln w="9360">
            <a:noFill/>
          </a:ln>
        </p:spPr>
        <p:txBody>
          <a:bodyPr lIns="90000" rIns="90000" tIns="45000" bIns="45000"/>
          <a:p>
            <a:pPr algn="r">
              <a:lnSpc>
                <a:spcPct val="100000"/>
              </a:lnSpc>
            </a:pPr>
            <a:r>
              <a:rPr b="1" lang="cs-CZ" sz="4000">
                <a:solidFill>
                  <a:srgbClr val="063c64"/>
                </a:solidFill>
                <a:latin typeface="Calibri"/>
              </a:rPr>
              <a:t>Metodické nástroje</a:t>
            </a:r>
            <a:endParaRPr/>
          </a:p>
          <a:p>
            <a:pPr algn="r">
              <a:lnSpc>
                <a:spcPct val="100000"/>
              </a:lnSpc>
            </a:pPr>
            <a:r>
              <a:rPr b="1" lang="cs-CZ" sz="3000">
                <a:solidFill>
                  <a:srgbClr val="063c64"/>
                </a:solidFill>
                <a:latin typeface="Calibri"/>
              </a:rPr>
              <a:t>Proč 3 l/s/ha</a:t>
            </a:r>
            <a:endParaRPr/>
          </a:p>
        </p:txBody>
      </p:sp>
    </p:spTree>
  </p:cSld>
  <p:timing>
    <p:tnLst>
      <p:par>
        <p:cTn id="23" dur="indefinite" restart="never" nodeType="tmRoot">
          <p:childTnLst>
            <p:seq>
              <p:cTn id="24" dur="indefinite" nodeType="mainSeq">
                <p:childTnLst>
                  <p:par>
                    <p:cTn id="25" fill="hold">
                      <p:stCondLst>
                        <p:cond delay="indefinite"/>
                      </p:stCondLst>
                      <p:childTnLst>
                        <p:par>
                          <p:cTn id="26" fill="hold">
                            <p:stCondLst>
                              <p:cond delay="0"/>
                            </p:stCondLst>
                            <p:childTnLst>
                              <p:par>
                                <p:cTn id="27" nodeType="afterEffect" fill="hold" presetClass="entr" presetID="10">
                                  <p:stCondLst>
                                    <p:cond delay="0"/>
                                  </p:stCondLst>
                                  <p:childTnLst>
                                    <p:set>
                                      <p:cBhvr>
                                        <p:cTn id="28" dur="1" fill="hold">
                                          <p:stCondLst>
                                            <p:cond delay="0"/>
                                          </p:stCondLst>
                                        </p:cTn>
                                        <p:tgtEl>
                                          <p:spTgt spid="324">
                                            <p:txEl>
                                              <p:pRg st="0" end="42"/>
                                            </p:txEl>
                                          </p:spTgt>
                                        </p:tgtEl>
                                        <p:attrNameLst>
                                          <p:attrName>style.visibility</p:attrName>
                                        </p:attrNameLst>
                                      </p:cBhvr>
                                      <p:to>
                                        <p:strVal val="visible"/>
                                      </p:to>
                                    </p:set>
                                    <p:animEffect filter="fade" transition="in">
                                      <p:cBhvr additive="repl">
                                        <p:cTn id="29" dur="1000"/>
                                        <p:tgtEl>
                                          <p:spTgt spid="324">
                                            <p:txEl>
                                              <p:pRg st="0" end="42"/>
                                            </p:txEl>
                                          </p:spTgt>
                                        </p:tgtEl>
                                      </p:cBhvr>
                                    </p:animEffect>
                                  </p:childTnLst>
                                </p:cTn>
                              </p:par>
                            </p:childTnLst>
                          </p:cTn>
                        </p:par>
                      </p:childTnLst>
                    </p:cTn>
                  </p:par>
                  <p:par>
                    <p:cTn id="30" fill="hold">
                      <p:stCondLst>
                        <p:cond delay="indefinite"/>
                      </p:stCondLst>
                      <p:childTnLst>
                        <p:par>
                          <p:cTn id="31" fill="hold">
                            <p:stCondLst>
                              <p:cond delay="0"/>
                            </p:stCondLst>
                            <p:childTnLst>
                              <p:par>
                                <p:cTn id="32" nodeType="clickEffect" fill="hold" presetClass="entr" presetID="10">
                                  <p:stCondLst>
                                    <p:cond delay="0"/>
                                  </p:stCondLst>
                                  <p:childTnLst>
                                    <p:set>
                                      <p:cBhvr>
                                        <p:cTn id="33" dur="1" fill="hold">
                                          <p:stCondLst>
                                            <p:cond delay="0"/>
                                          </p:stCondLst>
                                        </p:cTn>
                                        <p:tgtEl>
                                          <p:spTgt spid="324">
                                            <p:txEl>
                                              <p:pRg st="42" end="147"/>
                                            </p:txEl>
                                          </p:spTgt>
                                        </p:tgtEl>
                                        <p:attrNameLst>
                                          <p:attrName>style.visibility</p:attrName>
                                        </p:attrNameLst>
                                      </p:cBhvr>
                                      <p:to>
                                        <p:strVal val="visible"/>
                                      </p:to>
                                    </p:set>
                                    <p:animEffect filter="fade" transition="in">
                                      <p:cBhvr additive="repl">
                                        <p:cTn id="34" dur="1000"/>
                                        <p:tgtEl>
                                          <p:spTgt spid="324">
                                            <p:txEl>
                                              <p:pRg st="42" end="147"/>
                                            </p:txEl>
                                          </p:spTgt>
                                        </p:tgtEl>
                                      </p:cBhvr>
                                    </p:animEffect>
                                  </p:childTnLst>
                                </p:cTn>
                              </p:par>
                            </p:childTnLst>
                          </p:cTn>
                        </p:par>
                      </p:childTnLst>
                    </p:cTn>
                  </p:par>
                  <p:par>
                    <p:cTn id="35" fill="hold">
                      <p:stCondLst>
                        <p:cond delay="indefinite"/>
                      </p:stCondLst>
                      <p:childTnLst>
                        <p:par>
                          <p:cTn id="36" fill="hold">
                            <p:stCondLst>
                              <p:cond delay="0"/>
                            </p:stCondLst>
                            <p:childTnLst>
                              <p:par>
                                <p:cTn id="37" nodeType="clickEffect" fill="hold" presetClass="entr" presetID="10">
                                  <p:stCondLst>
                                    <p:cond delay="0"/>
                                  </p:stCondLst>
                                  <p:childTnLst>
                                    <p:set>
                                      <p:cBhvr>
                                        <p:cTn id="38" dur="1" fill="hold">
                                          <p:stCondLst>
                                            <p:cond delay="0"/>
                                          </p:stCondLst>
                                        </p:cTn>
                                        <p:tgtEl>
                                          <p:spTgt spid="324">
                                            <p:txEl>
                                              <p:pRg st="147" end="202"/>
                                            </p:txEl>
                                          </p:spTgt>
                                        </p:tgtEl>
                                        <p:attrNameLst>
                                          <p:attrName>style.visibility</p:attrName>
                                        </p:attrNameLst>
                                      </p:cBhvr>
                                      <p:to>
                                        <p:strVal val="visible"/>
                                      </p:to>
                                    </p:set>
                                    <p:animEffect filter="fade" transition="in">
                                      <p:cBhvr additive="repl">
                                        <p:cTn id="39" dur="1000"/>
                                        <p:tgtEl>
                                          <p:spTgt spid="324">
                                            <p:txEl>
                                              <p:pRg st="147" end="202"/>
                                            </p:txEl>
                                          </p:spTgt>
                                        </p:tgtEl>
                                      </p:cBhvr>
                                    </p:animEffect>
                                  </p:childTnLst>
                                </p:cTn>
                              </p:par>
                              <p:par>
                                <p:cTn id="40" nodeType="withEffect" fill="hold" presetClass="entr" presetID="10">
                                  <p:stCondLst>
                                    <p:cond delay="0"/>
                                  </p:stCondLst>
                                  <p:childTnLst>
                                    <p:set>
                                      <p:cBhvr>
                                        <p:cTn id="41" dur="1" fill="hold">
                                          <p:stCondLst>
                                            <p:cond delay="0"/>
                                          </p:stCondLst>
                                        </p:cTn>
                                        <p:tgtEl>
                                          <p:spTgt spid="324">
                                            <p:txEl>
                                              <p:pRg st="202" end="223"/>
                                            </p:txEl>
                                          </p:spTgt>
                                        </p:tgtEl>
                                        <p:attrNameLst>
                                          <p:attrName>style.visibility</p:attrName>
                                        </p:attrNameLst>
                                      </p:cBhvr>
                                      <p:to>
                                        <p:strVal val="visible"/>
                                      </p:to>
                                    </p:set>
                                    <p:animEffect filter="fade" transition="in">
                                      <p:cBhvr additive="repl">
                                        <p:cTn id="42" dur="1000"/>
                                        <p:tgtEl>
                                          <p:spTgt spid="324">
                                            <p:txEl>
                                              <p:pRg st="202" end="223"/>
                                            </p:txEl>
                                          </p:spTgt>
                                        </p:tgtEl>
                                      </p:cBhvr>
                                    </p:animEffect>
                                  </p:childTnLst>
                                </p:cTn>
                              </p:par>
                            </p:childTnLst>
                          </p:cTn>
                        </p:par>
                      </p:childTnLst>
                    </p:cTn>
                  </p:par>
                  <p:par>
                    <p:cTn id="43" fill="hold">
                      <p:stCondLst>
                        <p:cond delay="indefinite"/>
                      </p:stCondLst>
                      <p:childTnLst>
                        <p:par>
                          <p:cTn id="44" fill="hold">
                            <p:stCondLst>
                              <p:cond delay="0"/>
                            </p:stCondLst>
                            <p:childTnLst>
                              <p:par>
                                <p:cTn id="45" nodeType="clickEffect" fill="hold" presetClass="entr" presetID="10">
                                  <p:stCondLst>
                                    <p:cond delay="0"/>
                                  </p:stCondLst>
                                  <p:childTnLst>
                                    <p:set>
                                      <p:cBhvr>
                                        <p:cTn id="46" dur="1" fill="hold">
                                          <p:stCondLst>
                                            <p:cond delay="0"/>
                                          </p:stCondLst>
                                        </p:cTn>
                                        <p:tgtEl>
                                          <p:spTgt spid="325"/>
                                        </p:tgtEl>
                                        <p:attrNameLst>
                                          <p:attrName>style.visibility</p:attrName>
                                        </p:attrNameLst>
                                      </p:cBhvr>
                                      <p:to>
                                        <p:strVal val="visible"/>
                                      </p:to>
                                    </p:set>
                                    <p:animEffect filter="fade" transition="in">
                                      <p:cBhvr additive="repl">
                                        <p:cTn id="47" dur="1000"/>
                                        <p:tgtEl>
                                          <p:spTgt spid="325"/>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3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graphicFrame>
        <p:nvGraphicFramePr>
          <p:cNvPr id="327" name="Table 1"/>
          <p:cNvGraphicFramePr/>
          <p:nvPr/>
        </p:nvGraphicFramePr>
        <p:xfrm>
          <a:off x="467640" y="4203720"/>
          <a:ext cx="8208720" cy="2122920"/>
        </p:xfrm>
        <a:graphic>
          <a:graphicData uri="http://schemas.openxmlformats.org/drawingml/2006/table">
            <a:tbl>
              <a:tblPr/>
              <a:tblGrid>
                <a:gridCol w="1512000"/>
                <a:gridCol w="1512000"/>
                <a:gridCol w="1800000"/>
                <a:gridCol w="1692000"/>
                <a:gridCol w="1692720"/>
              </a:tblGrid>
              <a:tr h="896400">
                <a:tc>
                  <a:txBody>
                    <a:bodyPr/>
                    <a:p>
                      <a:pPr algn="ctr">
                        <a:lnSpc>
                          <a:spcPct val="100000"/>
                        </a:lnSpc>
                      </a:pPr>
                      <a:r>
                        <a:rPr b="1" lang="cs-CZ">
                          <a:solidFill>
                            <a:srgbClr val="ffffff"/>
                          </a:solidFill>
                          <a:latin typeface="Calibri"/>
                        </a:rPr>
                        <a:t>Velikost pozemku</a:t>
                      </a:r>
                      <a:endParaRPr/>
                    </a:p>
                  </a:txBody>
                  <a:tcPr/>
                </a:tc>
                <a:tc>
                  <a:txBody>
                    <a:bodyPr/>
                    <a:p>
                      <a:pPr algn="ctr">
                        <a:lnSpc>
                          <a:spcPct val="100000"/>
                        </a:lnSpc>
                      </a:pPr>
                      <a:r>
                        <a:rPr b="1" lang="cs-CZ">
                          <a:solidFill>
                            <a:srgbClr val="ffffff"/>
                          </a:solidFill>
                          <a:latin typeface="Calibri"/>
                        </a:rPr>
                        <a:t>Specifický odtok</a:t>
                      </a:r>
                      <a:endParaRPr/>
                    </a:p>
                  </a:txBody>
                  <a:tcPr/>
                </a:tc>
                <a:tc>
                  <a:txBody>
                    <a:bodyPr/>
                    <a:p>
                      <a:pPr algn="ctr">
                        <a:lnSpc>
                          <a:spcPct val="100000"/>
                        </a:lnSpc>
                      </a:pPr>
                      <a:r>
                        <a:rPr b="1" lang="cs-CZ">
                          <a:solidFill>
                            <a:srgbClr val="ffffff"/>
                          </a:solidFill>
                          <a:latin typeface="Calibri"/>
                        </a:rPr>
                        <a:t>Regul. odtok</a:t>
                      </a:r>
                      <a:endParaRPr/>
                    </a:p>
                    <a:p>
                      <a:pPr algn="ctr">
                        <a:lnSpc>
                          <a:spcPct val="100000"/>
                        </a:lnSpc>
                      </a:pPr>
                      <a:r>
                        <a:rPr b="1" lang="cs-CZ">
                          <a:solidFill>
                            <a:srgbClr val="ffffff"/>
                          </a:solidFill>
                          <a:latin typeface="Calibri"/>
                        </a:rPr>
                        <a:t>vypočtený</a:t>
                      </a:r>
                      <a:endParaRPr/>
                    </a:p>
                  </a:txBody>
                  <a:tcPr/>
                </a:tc>
                <a:tc>
                  <a:txBody>
                    <a:bodyPr/>
                    <a:p>
                      <a:pPr algn="ctr">
                        <a:lnSpc>
                          <a:spcPct val="100000"/>
                        </a:lnSpc>
                      </a:pPr>
                      <a:r>
                        <a:rPr b="1" lang="cs-CZ">
                          <a:solidFill>
                            <a:srgbClr val="ffffff"/>
                          </a:solidFill>
                          <a:latin typeface="Calibri"/>
                        </a:rPr>
                        <a:t>Minimální regul. odtok</a:t>
                      </a:r>
                      <a:endParaRPr/>
                    </a:p>
                  </a:txBody>
                  <a:tcPr/>
                </a:tc>
                <a:tc>
                  <a:txBody>
                    <a:bodyPr/>
                    <a:p>
                      <a:pPr algn="ctr">
                        <a:lnSpc>
                          <a:spcPct val="100000"/>
                        </a:lnSpc>
                      </a:pPr>
                      <a:r>
                        <a:rPr b="1" lang="cs-CZ">
                          <a:solidFill>
                            <a:srgbClr val="ffffff"/>
                          </a:solidFill>
                          <a:latin typeface="Calibri"/>
                        </a:rPr>
                        <a:t>Regul. odtok</a:t>
                      </a:r>
                      <a:endParaRPr/>
                    </a:p>
                    <a:p>
                      <a:pPr algn="ctr">
                        <a:lnSpc>
                          <a:spcPct val="100000"/>
                        </a:lnSpc>
                      </a:pPr>
                      <a:r>
                        <a:rPr b="1" lang="cs-CZ">
                          <a:solidFill>
                            <a:srgbClr val="ffffff"/>
                          </a:solidFill>
                          <a:latin typeface="Calibri"/>
                        </a:rPr>
                        <a:t>Navržený</a:t>
                      </a:r>
                      <a:endParaRPr/>
                    </a:p>
                  </a:txBody>
                  <a:tcPr/>
                </a:tc>
              </a:tr>
              <a:tr h="360000">
                <a:tc>
                  <a:txBody>
                    <a:bodyPr/>
                    <a:p>
                      <a:pPr algn="ctr">
                        <a:lnSpc>
                          <a:spcPct val="100000"/>
                        </a:lnSpc>
                      </a:pPr>
                      <a:r>
                        <a:rPr lang="cs-CZ">
                          <a:solidFill>
                            <a:srgbClr val="063c64"/>
                          </a:solidFill>
                          <a:latin typeface="Calibri"/>
                        </a:rPr>
                        <a:t>500 m</a:t>
                      </a:r>
                      <a:r>
                        <a:rPr lang="cs-CZ" baseline="30000">
                          <a:solidFill>
                            <a:srgbClr val="063c64"/>
                          </a:solidFill>
                          <a:latin typeface="Calibri"/>
                        </a:rPr>
                        <a:t>2</a:t>
                      </a:r>
                      <a:endParaRPr/>
                    </a:p>
                  </a:txBody>
                  <a:tcPr/>
                </a:tc>
                <a:tc>
                  <a:txBody>
                    <a:bodyPr anchor="ctr"/>
                    <a:p>
                      <a:pPr algn="ctr">
                        <a:lnSpc>
                          <a:spcPct val="100000"/>
                        </a:lnSpc>
                      </a:pPr>
                      <a:r>
                        <a:rPr lang="cs-CZ">
                          <a:solidFill>
                            <a:srgbClr val="063c64"/>
                          </a:solidFill>
                          <a:latin typeface="Calibri"/>
                        </a:rPr>
                        <a:t>3 l/s/ha</a:t>
                      </a:r>
                      <a:endParaRPr/>
                    </a:p>
                  </a:txBody>
                  <a:tcPr/>
                </a:tc>
                <a:tc>
                  <a:txBody>
                    <a:bodyPr/>
                    <a:p>
                      <a:pPr algn="ctr">
                        <a:lnSpc>
                          <a:spcPct val="100000"/>
                        </a:lnSpc>
                      </a:pPr>
                      <a:r>
                        <a:rPr lang="cs-CZ">
                          <a:solidFill>
                            <a:srgbClr val="063c64"/>
                          </a:solidFill>
                          <a:latin typeface="Calibri"/>
                        </a:rPr>
                        <a:t>0,15 l/s</a:t>
                      </a:r>
                      <a:endParaRPr/>
                    </a:p>
                  </a:txBody>
                  <a:tcPr/>
                </a:tc>
                <a:tc>
                  <a:txBody>
                    <a:bodyPr anchor="ctr"/>
                    <a:p>
                      <a:pPr algn="ctr">
                        <a:lnSpc>
                          <a:spcPct val="100000"/>
                        </a:lnSpc>
                      </a:pPr>
                      <a:r>
                        <a:rPr lang="cs-CZ">
                          <a:solidFill>
                            <a:srgbClr val="063c64"/>
                          </a:solidFill>
                          <a:latin typeface="Calibri"/>
                        </a:rPr>
                        <a:t>0,50 l/s</a:t>
                      </a:r>
                      <a:endParaRPr/>
                    </a:p>
                  </a:txBody>
                  <a:tcPr/>
                </a:tc>
                <a:tc>
                  <a:txBody>
                    <a:bodyPr/>
                    <a:p>
                      <a:pPr algn="ctr">
                        <a:lnSpc>
                          <a:spcPct val="100000"/>
                        </a:lnSpc>
                      </a:pPr>
                      <a:r>
                        <a:rPr lang="cs-CZ">
                          <a:solidFill>
                            <a:srgbClr val="063c64"/>
                          </a:solidFill>
                          <a:latin typeface="Calibri"/>
                        </a:rPr>
                        <a:t>0,50 l/s</a:t>
                      </a:r>
                      <a:endParaRPr/>
                    </a:p>
                  </a:txBody>
                  <a:tcPr/>
                </a:tc>
              </a:tr>
              <a:tr h="360000">
                <a:tc>
                  <a:txBody>
                    <a:bodyPr/>
                    <a:p>
                      <a:pPr algn="ctr">
                        <a:lnSpc>
                          <a:spcPct val="100000"/>
                        </a:lnSpc>
                      </a:pPr>
                      <a:r>
                        <a:rPr lang="cs-CZ">
                          <a:solidFill>
                            <a:srgbClr val="063c64"/>
                          </a:solidFill>
                          <a:latin typeface="Calibri"/>
                        </a:rPr>
                        <a:t>1000 m</a:t>
                      </a:r>
                      <a:r>
                        <a:rPr lang="cs-CZ" baseline="30000">
                          <a:solidFill>
                            <a:srgbClr val="063c64"/>
                          </a:solidFill>
                          <a:latin typeface="Calibri"/>
                        </a:rPr>
                        <a:t>2</a:t>
                      </a:r>
                      <a:endParaRPr/>
                    </a:p>
                  </a:txBody>
                  <a:tcPr/>
                </a:tc>
                <a:tc>
                  <a:txBody>
                    <a:bodyPr/>
                    <a:p>
                      <a:pPr algn="ctr">
                        <a:lnSpc>
                          <a:spcPct val="100000"/>
                        </a:lnSpc>
                      </a:pPr>
                      <a:r>
                        <a:rPr lang="cs-CZ">
                          <a:solidFill>
                            <a:srgbClr val="063c64"/>
                          </a:solidFill>
                          <a:latin typeface="Calibri"/>
                        </a:rPr>
                        <a:t>0,30 l/s</a:t>
                      </a:r>
                      <a:endParaRPr/>
                    </a:p>
                  </a:txBody>
                  <a:tcPr/>
                </a:tc>
                <a:tc>
                  <a:txBody>
                    <a:bodyPr/>
                    <a:p>
                      <a:pPr algn="ctr">
                        <a:lnSpc>
                          <a:spcPct val="100000"/>
                        </a:lnSpc>
                      </a:pPr>
                      <a:r>
                        <a:rPr lang="cs-CZ">
                          <a:solidFill>
                            <a:srgbClr val="063c64"/>
                          </a:solidFill>
                          <a:latin typeface="Calibri"/>
                        </a:rPr>
                        <a:t>0,50 l/s</a:t>
                      </a:r>
                      <a:endParaRPr/>
                    </a:p>
                  </a:txBody>
                  <a:tcPr/>
                </a:tc>
              </a:tr>
              <a:tr h="360000">
                <a:tc>
                  <a:txBody>
                    <a:bodyPr/>
                    <a:p>
                      <a:pPr algn="ctr">
                        <a:lnSpc>
                          <a:spcPct val="100000"/>
                        </a:lnSpc>
                      </a:pPr>
                      <a:r>
                        <a:rPr lang="cs-CZ">
                          <a:solidFill>
                            <a:srgbClr val="063c64"/>
                          </a:solidFill>
                          <a:latin typeface="Calibri"/>
                        </a:rPr>
                        <a:t>2000 m</a:t>
                      </a:r>
                      <a:r>
                        <a:rPr lang="cs-CZ" baseline="30000">
                          <a:solidFill>
                            <a:srgbClr val="063c64"/>
                          </a:solidFill>
                          <a:latin typeface="Calibri"/>
                        </a:rPr>
                        <a:t>2</a:t>
                      </a:r>
                      <a:endParaRPr/>
                    </a:p>
                  </a:txBody>
                  <a:tcPr/>
                </a:tc>
                <a:tc>
                  <a:txBody>
                    <a:bodyPr/>
                    <a:p>
                      <a:pPr algn="ctr">
                        <a:lnSpc>
                          <a:spcPct val="100000"/>
                        </a:lnSpc>
                      </a:pPr>
                      <a:r>
                        <a:rPr lang="cs-CZ">
                          <a:solidFill>
                            <a:srgbClr val="063c64"/>
                          </a:solidFill>
                          <a:latin typeface="Calibri"/>
                        </a:rPr>
                        <a:t>0,60 l/s</a:t>
                      </a:r>
                      <a:endParaRPr/>
                    </a:p>
                  </a:txBody>
                  <a:tcPr/>
                </a:tc>
                <a:tc>
                  <a:txBody>
                    <a:bodyPr/>
                    <a:p>
                      <a:pPr algn="ctr">
                        <a:lnSpc>
                          <a:spcPct val="100000"/>
                        </a:lnSpc>
                      </a:pPr>
                      <a:r>
                        <a:rPr lang="cs-CZ">
                          <a:solidFill>
                            <a:srgbClr val="063c64"/>
                          </a:solidFill>
                          <a:latin typeface="Calibri"/>
                        </a:rPr>
                        <a:t>0,60 l/s</a:t>
                      </a:r>
                      <a:endParaRPr/>
                    </a:p>
                  </a:txBody>
                  <a:tcPr/>
                </a:tc>
              </a:tr>
              <a:tr h="360000">
                <a:tc>
                  <a:txBody>
                    <a:bodyPr/>
                    <a:p>
                      <a:pPr algn="ctr">
                        <a:lnSpc>
                          <a:spcPct val="100000"/>
                        </a:lnSpc>
                      </a:pPr>
                      <a:r>
                        <a:rPr lang="cs-CZ">
                          <a:solidFill>
                            <a:srgbClr val="063c64"/>
                          </a:solidFill>
                          <a:latin typeface="Calibri"/>
                        </a:rPr>
                        <a:t>5000 m</a:t>
                      </a:r>
                      <a:r>
                        <a:rPr lang="cs-CZ" baseline="30000">
                          <a:solidFill>
                            <a:srgbClr val="063c64"/>
                          </a:solidFill>
                          <a:latin typeface="Calibri"/>
                        </a:rPr>
                        <a:t>2</a:t>
                      </a:r>
                      <a:endParaRPr/>
                    </a:p>
                  </a:txBody>
                  <a:tcPr/>
                </a:tc>
                <a:tc>
                  <a:txBody>
                    <a:bodyPr/>
                    <a:p>
                      <a:pPr algn="ctr">
                        <a:lnSpc>
                          <a:spcPct val="100000"/>
                        </a:lnSpc>
                      </a:pPr>
                      <a:r>
                        <a:rPr lang="cs-CZ">
                          <a:solidFill>
                            <a:srgbClr val="063c64"/>
                          </a:solidFill>
                          <a:latin typeface="Calibri"/>
                        </a:rPr>
                        <a:t>1,50 l/s</a:t>
                      </a:r>
                      <a:endParaRPr/>
                    </a:p>
                  </a:txBody>
                  <a:tcPr/>
                </a:tc>
                <a:tc>
                  <a:txBody>
                    <a:bodyPr/>
                    <a:p>
                      <a:pPr algn="ctr">
                        <a:lnSpc>
                          <a:spcPct val="100000"/>
                        </a:lnSpc>
                      </a:pPr>
                      <a:r>
                        <a:rPr lang="cs-CZ">
                          <a:solidFill>
                            <a:srgbClr val="063c64"/>
                          </a:solidFill>
                          <a:latin typeface="Calibri"/>
                        </a:rPr>
                        <a:t>1,50 l/s</a:t>
                      </a:r>
                      <a:endParaRPr/>
                    </a:p>
                  </a:txBody>
                  <a:tcPr/>
                </a:tc>
              </a:tr>
            </a:tbl>
          </a:graphicData>
        </a:graphic>
      </p:graphicFrame>
      <p:sp>
        <p:nvSpPr>
          <p:cNvPr id="328" name="TextShape 2"/>
          <p:cNvSpPr txBox="1"/>
          <p:nvPr/>
        </p:nvSpPr>
        <p:spPr>
          <a:xfrm>
            <a:off x="457200" y="1747080"/>
            <a:ext cx="8229240" cy="2425320"/>
          </a:xfrm>
          <a:prstGeom prst="rect">
            <a:avLst/>
          </a:prstGeom>
        </p:spPr>
        <p:txBody>
          <a:bodyPr/>
          <a:p>
            <a:pPr>
              <a:lnSpc>
                <a:spcPct val="100000"/>
              </a:lnSpc>
              <a:buFont typeface="Arial"/>
              <a:buChar char="•"/>
            </a:pPr>
            <a:r>
              <a:rPr lang="cs-CZ" sz="3200">
                <a:solidFill>
                  <a:srgbClr val="063c64"/>
                </a:solidFill>
                <a:latin typeface="Calibri"/>
              </a:rPr>
              <a:t>Cíl:</a:t>
            </a:r>
            <a:r>
              <a:rPr lang="cs-CZ" sz="3200">
                <a:solidFill>
                  <a:srgbClr val="063c64"/>
                </a:solidFill>
                <a:latin typeface="Calibri"/>
              </a:rPr>
              <a:t>	</a:t>
            </a:r>
            <a:r>
              <a:rPr lang="cs-CZ" sz="3200">
                <a:solidFill>
                  <a:srgbClr val="063c64"/>
                </a:solidFill>
                <a:latin typeface="Calibri"/>
              </a:rPr>
              <a:t>zajistit provozní spolehlivost</a:t>
            </a:r>
            <a:endParaRPr/>
          </a:p>
          <a:p>
            <a:pPr>
              <a:lnSpc>
                <a:spcPct val="100000"/>
              </a:lnSpc>
              <a:buFont typeface="Arial"/>
              <a:buChar char="•"/>
            </a:pPr>
            <a:r>
              <a:rPr lang="cs-CZ" sz="3200">
                <a:solidFill>
                  <a:srgbClr val="063c64"/>
                </a:solidFill>
                <a:latin typeface="Calibri"/>
              </a:rPr>
              <a:t>Obvyklý způsob regulace:</a:t>
            </a:r>
            <a:r>
              <a:rPr lang="cs-CZ" sz="3200">
                <a:solidFill>
                  <a:srgbClr val="063c64"/>
                </a:solidFill>
                <a:latin typeface="Calibri"/>
              </a:rPr>
              <a:t>	</a:t>
            </a:r>
            <a:r>
              <a:rPr lang="cs-CZ" sz="3200">
                <a:solidFill>
                  <a:srgbClr val="063c64"/>
                </a:solidFill>
                <a:latin typeface="Calibri"/>
              </a:rPr>
              <a:t>CLONA</a:t>
            </a:r>
            <a:endParaRPr/>
          </a:p>
          <a:p>
            <a:pPr>
              <a:lnSpc>
                <a:spcPct val="100000"/>
              </a:lnSpc>
              <a:buFont typeface="Arial"/>
              <a:buChar char="•"/>
            </a:pPr>
            <a:r>
              <a:rPr lang="cs-CZ" sz="3200">
                <a:solidFill>
                  <a:srgbClr val="063c64"/>
                </a:solidFill>
                <a:latin typeface="Calibri"/>
              </a:rPr>
              <a:t>Regulovaná voda:</a:t>
            </a:r>
            <a:r>
              <a:rPr lang="cs-CZ" sz="3200">
                <a:solidFill>
                  <a:srgbClr val="063c64"/>
                </a:solidFill>
                <a:latin typeface="Calibri"/>
              </a:rPr>
              <a:t>	</a:t>
            </a:r>
            <a:r>
              <a:rPr lang="cs-CZ" sz="3200">
                <a:solidFill>
                  <a:srgbClr val="063c64"/>
                </a:solidFill>
                <a:latin typeface="Calibri"/>
              </a:rPr>
              <a:t>	</a:t>
            </a:r>
            <a:r>
              <a:rPr lang="cs-CZ" sz="3200">
                <a:solidFill>
                  <a:srgbClr val="063c64"/>
                </a:solidFill>
                <a:latin typeface="Calibri"/>
              </a:rPr>
              <a:t>DRENÁŽNÍ</a:t>
            </a:r>
            <a:endParaRPr/>
          </a:p>
          <a:p>
            <a:pPr>
              <a:lnSpc>
                <a:spcPct val="100000"/>
              </a:lnSpc>
            </a:pPr>
            <a:r>
              <a:rPr lang="cs-CZ" sz="3200">
                <a:solidFill>
                  <a:srgbClr val="063c64"/>
                </a:solidFill>
                <a:latin typeface="Calibri"/>
              </a:rPr>
              <a:t>	</a:t>
            </a:r>
            <a:r>
              <a:rPr lang="cs-CZ" sz="2200">
                <a:solidFill>
                  <a:srgbClr val="063c64"/>
                </a:solidFill>
                <a:latin typeface="Calibri"/>
              </a:rPr>
              <a:t>(tj. voda před regulací prochází zatravněnou humusovou vrstvou či je jinak předčištěna)</a:t>
            </a:r>
            <a:endParaRPr/>
          </a:p>
        </p:txBody>
      </p:sp>
      <p:sp>
        <p:nvSpPr>
          <p:cNvPr id="329" name="CustomShape 3"/>
          <p:cNvSpPr/>
          <p:nvPr/>
        </p:nvSpPr>
        <p:spPr>
          <a:xfrm>
            <a:off x="3564000" y="188640"/>
            <a:ext cx="5295600" cy="2232720"/>
          </a:xfrm>
          <a:prstGeom prst="rect">
            <a:avLst/>
          </a:prstGeom>
          <a:noFill/>
          <a:ln w="9360">
            <a:noFill/>
          </a:ln>
        </p:spPr>
        <p:txBody>
          <a:bodyPr lIns="90000" rIns="90000" tIns="45000" bIns="45000"/>
          <a:p>
            <a:pPr algn="r">
              <a:lnSpc>
                <a:spcPct val="100000"/>
              </a:lnSpc>
            </a:pPr>
            <a:r>
              <a:rPr b="1" lang="cs-CZ" sz="4000">
                <a:solidFill>
                  <a:srgbClr val="063c64"/>
                </a:solidFill>
                <a:latin typeface="Calibri"/>
              </a:rPr>
              <a:t>Metodické nástroje</a:t>
            </a:r>
            <a:endParaRPr/>
          </a:p>
          <a:p>
            <a:pPr algn="r">
              <a:lnSpc>
                <a:spcPct val="100000"/>
              </a:lnSpc>
            </a:pPr>
            <a:r>
              <a:rPr b="1" lang="cs-CZ" sz="3000">
                <a:solidFill>
                  <a:srgbClr val="063c64"/>
                </a:solidFill>
                <a:latin typeface="Calibri"/>
              </a:rPr>
              <a:t>Proč minimální regulace</a:t>
            </a:r>
            <a:endParaRPr/>
          </a:p>
        </p:txBody>
      </p:sp>
    </p:spTree>
  </p:cSld>
  <p:timing>
    <p:tnLst>
      <p:par>
        <p:cTn id="48" dur="indefinite" restart="never" nodeType="tmRoot">
          <p:childTnLst>
            <p:seq>
              <p:cTn id="49" dur="indefinite" nodeType="mainSeq">
                <p:childTnLst>
                  <p:par>
                    <p:cTn id="50" fill="hold">
                      <p:stCondLst>
                        <p:cond delay="indefinite"/>
                      </p:stCondLst>
                      <p:childTnLst>
                        <p:par>
                          <p:cTn id="51" fill="hold">
                            <p:stCondLst>
                              <p:cond delay="0"/>
                            </p:stCondLst>
                            <p:childTnLst>
                              <p:par>
                                <p:cTn id="52" nodeType="afterEffect" fill="hold" presetClass="entr" presetID="10">
                                  <p:stCondLst>
                                    <p:cond delay="0"/>
                                  </p:stCondLst>
                                  <p:childTnLst>
                                    <p:set>
                                      <p:cBhvr>
                                        <p:cTn id="53" dur="1" fill="hold">
                                          <p:stCondLst>
                                            <p:cond delay="0"/>
                                          </p:stCondLst>
                                        </p:cTn>
                                        <p:tgtEl>
                                          <p:spTgt spid="328">
                                            <p:txEl>
                                              <p:pRg st="0" end="36"/>
                                            </p:txEl>
                                          </p:spTgt>
                                        </p:tgtEl>
                                        <p:attrNameLst>
                                          <p:attrName>style.visibility</p:attrName>
                                        </p:attrNameLst>
                                      </p:cBhvr>
                                      <p:to>
                                        <p:strVal val="visible"/>
                                      </p:to>
                                    </p:set>
                                    <p:animEffect filter="fade" transition="in">
                                      <p:cBhvr additive="repl">
                                        <p:cTn id="54" dur="1000"/>
                                        <p:tgtEl>
                                          <p:spTgt spid="328">
                                            <p:txEl>
                                              <p:pRg st="0" end="36"/>
                                            </p:txEl>
                                          </p:spTgt>
                                        </p:tgtEl>
                                      </p:cBhvr>
                                    </p:animEffect>
                                  </p:childTnLst>
                                </p:cTn>
                              </p:par>
                            </p:childTnLst>
                          </p:cTn>
                        </p:par>
                      </p:childTnLst>
                    </p:cTn>
                  </p:par>
                  <p:par>
                    <p:cTn id="55" fill="hold">
                      <p:stCondLst>
                        <p:cond delay="indefinite"/>
                      </p:stCondLst>
                      <p:childTnLst>
                        <p:par>
                          <p:cTn id="56" fill="hold">
                            <p:stCondLst>
                              <p:cond delay="0"/>
                            </p:stCondLst>
                            <p:childTnLst>
                              <p:par>
                                <p:cTn id="57" nodeType="clickEffect" fill="hold" presetClass="entr" presetID="10">
                                  <p:stCondLst>
                                    <p:cond delay="0"/>
                                  </p:stCondLst>
                                  <p:childTnLst>
                                    <p:set>
                                      <p:cBhvr>
                                        <p:cTn id="58" dur="1" fill="hold">
                                          <p:stCondLst>
                                            <p:cond delay="0"/>
                                          </p:stCondLst>
                                        </p:cTn>
                                        <p:tgtEl>
                                          <p:spTgt spid="328">
                                            <p:txEl>
                                              <p:pRg st="36" end="67"/>
                                            </p:txEl>
                                          </p:spTgt>
                                        </p:tgtEl>
                                        <p:attrNameLst>
                                          <p:attrName>style.visibility</p:attrName>
                                        </p:attrNameLst>
                                      </p:cBhvr>
                                      <p:to>
                                        <p:strVal val="visible"/>
                                      </p:to>
                                    </p:set>
                                    <p:animEffect filter="fade" transition="in">
                                      <p:cBhvr additive="repl">
                                        <p:cTn id="59" dur="1000"/>
                                        <p:tgtEl>
                                          <p:spTgt spid="328">
                                            <p:txEl>
                                              <p:pRg st="36" end="67"/>
                                            </p:txEl>
                                          </p:spTgt>
                                        </p:tgtEl>
                                      </p:cBhvr>
                                    </p:animEffect>
                                  </p:childTnLst>
                                </p:cTn>
                              </p:par>
                            </p:childTnLst>
                          </p:cTn>
                        </p:par>
                      </p:childTnLst>
                    </p:cTn>
                  </p:par>
                  <p:par>
                    <p:cTn id="60" fill="hold">
                      <p:stCondLst>
                        <p:cond delay="indefinite"/>
                      </p:stCondLst>
                      <p:childTnLst>
                        <p:par>
                          <p:cTn id="61" fill="hold">
                            <p:stCondLst>
                              <p:cond delay="0"/>
                            </p:stCondLst>
                            <p:childTnLst>
                              <p:par>
                                <p:cTn id="62" nodeType="clickEffect" fill="hold" presetClass="entr" presetID="10">
                                  <p:stCondLst>
                                    <p:cond delay="0"/>
                                  </p:stCondLst>
                                  <p:childTnLst>
                                    <p:set>
                                      <p:cBhvr>
                                        <p:cTn id="63" dur="1" fill="hold">
                                          <p:stCondLst>
                                            <p:cond delay="0"/>
                                          </p:stCondLst>
                                        </p:cTn>
                                        <p:tgtEl>
                                          <p:spTgt spid="328">
                                            <p:txEl>
                                              <p:pRg st="67" end="94"/>
                                            </p:txEl>
                                          </p:spTgt>
                                        </p:tgtEl>
                                        <p:attrNameLst>
                                          <p:attrName>style.visibility</p:attrName>
                                        </p:attrNameLst>
                                      </p:cBhvr>
                                      <p:to>
                                        <p:strVal val="visible"/>
                                      </p:to>
                                    </p:set>
                                    <p:animEffect filter="fade" transition="in">
                                      <p:cBhvr additive="repl">
                                        <p:cTn id="64" dur="1000"/>
                                        <p:tgtEl>
                                          <p:spTgt spid="328">
                                            <p:txEl>
                                              <p:pRg st="67" end="94"/>
                                            </p:txEl>
                                          </p:spTgt>
                                        </p:tgtEl>
                                      </p:cBhvr>
                                    </p:animEffect>
                                  </p:childTnLst>
                                </p:cTn>
                              </p:par>
                              <p:par>
                                <p:cTn id="65" nodeType="withEffect" fill="hold" presetClass="entr" presetID="10">
                                  <p:stCondLst>
                                    <p:cond delay="0"/>
                                  </p:stCondLst>
                                  <p:childTnLst>
                                    <p:set>
                                      <p:cBhvr>
                                        <p:cTn id="66" dur="1" fill="hold">
                                          <p:stCondLst>
                                            <p:cond delay="0"/>
                                          </p:stCondLst>
                                        </p:cTn>
                                        <p:tgtEl>
                                          <p:spTgt spid="328">
                                            <p:txEl>
                                              <p:pRg st="94" end="183"/>
                                            </p:txEl>
                                          </p:spTgt>
                                        </p:tgtEl>
                                        <p:attrNameLst>
                                          <p:attrName>style.visibility</p:attrName>
                                        </p:attrNameLst>
                                      </p:cBhvr>
                                      <p:to>
                                        <p:strVal val="visible"/>
                                      </p:to>
                                    </p:set>
                                    <p:animEffect filter="fade" transition="in">
                                      <p:cBhvr additive="repl">
                                        <p:cTn id="67" dur="1000"/>
                                        <p:tgtEl>
                                          <p:spTgt spid="328">
                                            <p:txEl>
                                              <p:pRg st="94" end="183"/>
                                            </p:txEl>
                                          </p:spTgt>
                                        </p:tgtEl>
                                      </p:cBhvr>
                                    </p:animEffect>
                                  </p:childTnLst>
                                </p:cTn>
                              </p:par>
                            </p:childTnLst>
                          </p:cTn>
                        </p:par>
                      </p:childTnLst>
                    </p:cTn>
                  </p:par>
                  <p:par>
                    <p:cTn id="68" fill="hold">
                      <p:stCondLst>
                        <p:cond delay="indefinite"/>
                      </p:stCondLst>
                      <p:childTnLst>
                        <p:par>
                          <p:cTn id="69" fill="hold">
                            <p:stCondLst>
                              <p:cond delay="0"/>
                            </p:stCondLst>
                            <p:childTnLst>
                              <p:par>
                                <p:cTn id="70" nodeType="clickEffect" fill="hold" presetClass="entr" presetID="10">
                                  <p:stCondLst>
                                    <p:cond delay="0"/>
                                  </p:stCondLst>
                                  <p:childTnLst>
                                    <p:set>
                                      <p:cBhvr>
                                        <p:cTn id="71" dur="1" fill="hold">
                                          <p:stCondLst>
                                            <p:cond delay="0"/>
                                          </p:stCondLst>
                                        </p:cTn>
                                        <p:tgtEl>
                                          <p:spTgt spid="327"/>
                                        </p:tgtEl>
                                        <p:attrNameLst>
                                          <p:attrName>style.visibility</p:attrName>
                                        </p:attrNameLst>
                                      </p:cBhvr>
                                      <p:to>
                                        <p:strVal val="visible"/>
                                      </p:to>
                                    </p:set>
                                    <p:animEffect filter="fade" transition="in">
                                      <p:cBhvr additive="repl">
                                        <p:cTn id="72" dur="1000"/>
                                        <p:tgtEl>
                                          <p:spTgt spid="327"/>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3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graphicFrame>
        <p:nvGraphicFramePr>
          <p:cNvPr id="330" name="Table 1"/>
          <p:cNvGraphicFramePr/>
          <p:nvPr/>
        </p:nvGraphicFramePr>
        <p:xfrm>
          <a:off x="251640" y="3429000"/>
          <a:ext cx="8640720" cy="3096000"/>
        </p:xfrm>
        <a:graphic>
          <a:graphicData uri="http://schemas.openxmlformats.org/drawingml/2006/table">
            <a:tbl>
              <a:tblPr/>
              <a:tblGrid>
                <a:gridCol w="1152000"/>
                <a:gridCol w="936000"/>
                <a:gridCol w="1368000"/>
                <a:gridCol w="1008000"/>
                <a:gridCol w="1440000"/>
                <a:gridCol w="1008000"/>
                <a:gridCol w="1728720"/>
              </a:tblGrid>
              <a:tr h="268560">
                <a:tc>
                  <a:txBody>
                    <a:bodyPr lIns="68400" rIns="68400" tIns="0" bIns="0" anchor="ctr"/>
                    <a:p>
                      <a:pPr algn="ctr">
                        <a:lnSpc>
                          <a:spcPct val="100000"/>
                        </a:lnSpc>
                      </a:pPr>
                      <a:r>
                        <a:rPr b="1" lang="cs-CZ">
                          <a:solidFill>
                            <a:srgbClr val="ffffff"/>
                          </a:solidFill>
                          <a:latin typeface="Calibri"/>
                        </a:rPr>
                        <a:t>VELIKOST POZEMKU</a:t>
                      </a:r>
                      <a:endParaRPr/>
                    </a:p>
                  </a:txBody>
                  <a:tcPr/>
                </a:tc>
                <a:tc>
                  <a:txBody>
                    <a:bodyPr lIns="68400" rIns="68400" tIns="0" bIns="0" anchor="ctr"/>
                    <a:p>
                      <a:pPr algn="ctr">
                        <a:lnSpc>
                          <a:spcPct val="100000"/>
                        </a:lnSpc>
                      </a:pPr>
                      <a:r>
                        <a:rPr b="1" lang="cs-CZ">
                          <a:solidFill>
                            <a:srgbClr val="ffffff"/>
                          </a:solidFill>
                          <a:latin typeface="Calibri"/>
                        </a:rPr>
                        <a:t>MIN. HODNOTY REGULOVANÉHO ODTOKU</a:t>
                      </a:r>
                      <a:endParaRPr/>
                    </a:p>
                  </a:txBody>
                  <a:tcPr/>
                </a:tc>
              </a:tr>
              <a:tr h="268560">
                <a:tc>
                  <a:txBody>
                    <a:bodyPr lIns="68400" rIns="68400" tIns="0" bIns="0" anchor="ctr"/>
                    <a:p>
                      <a:pPr algn="ctr">
                        <a:lnSpc>
                          <a:spcPct val="100000"/>
                        </a:lnSpc>
                      </a:pPr>
                      <a:r>
                        <a:rPr lang="cs-CZ">
                          <a:solidFill>
                            <a:srgbClr val="063c64"/>
                          </a:solidFill>
                          <a:latin typeface="Calibri"/>
                        </a:rPr>
                        <a:t>0,5 l.s</a:t>
                      </a:r>
                      <a:r>
                        <a:rPr lang="cs-CZ" baseline="30000">
                          <a:solidFill>
                            <a:srgbClr val="063c64"/>
                          </a:solidFill>
                          <a:latin typeface="Calibri"/>
                        </a:rPr>
                        <a:t>-1</a:t>
                      </a:r>
                      <a:endParaRPr/>
                    </a:p>
                  </a:txBody>
                  <a:tcPr/>
                </a:tc>
                <a:tc>
                  <a:txBody>
                    <a:bodyPr lIns="68400" rIns="68400" tIns="0" bIns="0" anchor="ctr"/>
                    <a:p>
                      <a:pPr algn="ctr">
                        <a:lnSpc>
                          <a:spcPct val="100000"/>
                        </a:lnSpc>
                      </a:pPr>
                      <a:r>
                        <a:rPr lang="cs-CZ">
                          <a:solidFill>
                            <a:srgbClr val="063c64"/>
                          </a:solidFill>
                          <a:latin typeface="Calibri"/>
                        </a:rPr>
                        <a:t>2,0 l.s</a:t>
                      </a:r>
                      <a:r>
                        <a:rPr lang="cs-CZ" baseline="30000">
                          <a:solidFill>
                            <a:srgbClr val="063c64"/>
                          </a:solidFill>
                          <a:latin typeface="Calibri"/>
                        </a:rPr>
                        <a:t>-1</a:t>
                      </a:r>
                      <a:endParaRPr/>
                    </a:p>
                  </a:txBody>
                  <a:tcPr/>
                </a:tc>
                <a:tc>
                  <a:txBody>
                    <a:bodyPr lIns="68400" rIns="68400" tIns="0" bIns="0" anchor="ctr"/>
                    <a:p>
                      <a:pPr algn="ctr">
                        <a:lnSpc>
                          <a:spcPct val="100000"/>
                        </a:lnSpc>
                      </a:pPr>
                      <a:r>
                        <a:rPr lang="cs-CZ">
                          <a:solidFill>
                            <a:srgbClr val="063c64"/>
                          </a:solidFill>
                          <a:latin typeface="Calibri"/>
                        </a:rPr>
                        <a:t>5,0 l.s</a:t>
                      </a:r>
                      <a:r>
                        <a:rPr lang="cs-CZ" baseline="30000">
                          <a:solidFill>
                            <a:srgbClr val="063c64"/>
                          </a:solidFill>
                          <a:latin typeface="Calibri"/>
                        </a:rPr>
                        <a:t>-1</a:t>
                      </a:r>
                      <a:endParaRPr/>
                    </a:p>
                  </a:txBody>
                  <a:tcPr/>
                </a:tc>
              </a:tr>
              <a:tr h="1073160">
                <a:tc>
                  <a:txBody>
                    <a:bodyPr lIns="68400" rIns="68400" tIns="0" bIns="0" anchor="ctr"/>
                    <a:p>
                      <a:pPr algn="ctr">
                        <a:lnSpc>
                          <a:spcPct val="100000"/>
                        </a:lnSpc>
                      </a:pPr>
                      <a:r>
                        <a:rPr lang="cs-CZ">
                          <a:solidFill>
                            <a:srgbClr val="063c64"/>
                          </a:solidFill>
                          <a:latin typeface="Calibri"/>
                        </a:rPr>
                        <a:t>Návrh. objem</a:t>
                      </a:r>
                      <a:endParaRPr/>
                    </a:p>
                  </a:txBody>
                  <a:tcPr/>
                </a:tc>
                <a:tc>
                  <a:txBody>
                    <a:bodyPr lIns="68400" rIns="68400" tIns="0" bIns="0" anchor="ctr"/>
                    <a:p>
                      <a:pPr algn="ctr">
                        <a:lnSpc>
                          <a:spcPct val="100000"/>
                        </a:lnSpc>
                      </a:pPr>
                      <a:r>
                        <a:rPr lang="cs-CZ">
                          <a:solidFill>
                            <a:srgbClr val="063c64"/>
                          </a:solidFill>
                          <a:latin typeface="Calibri"/>
                        </a:rPr>
                        <a:t>Doba trvání návrh. srážky</a:t>
                      </a:r>
                      <a:endParaRPr/>
                    </a:p>
                  </a:txBody>
                  <a:tcPr/>
                </a:tc>
                <a:tc>
                  <a:txBody>
                    <a:bodyPr lIns="68400" rIns="68400" tIns="0" bIns="0" anchor="ctr"/>
                    <a:p>
                      <a:pPr algn="ctr">
                        <a:lnSpc>
                          <a:spcPct val="100000"/>
                        </a:lnSpc>
                      </a:pPr>
                      <a:r>
                        <a:rPr lang="cs-CZ">
                          <a:solidFill>
                            <a:srgbClr val="063c64"/>
                          </a:solidFill>
                          <a:latin typeface="Calibri"/>
                        </a:rPr>
                        <a:t>Návrh. objem</a:t>
                      </a:r>
                      <a:endParaRPr/>
                    </a:p>
                  </a:txBody>
                  <a:tcPr/>
                </a:tc>
                <a:tc>
                  <a:txBody>
                    <a:bodyPr lIns="68400" rIns="68400" tIns="0" bIns="0" anchor="ctr"/>
                    <a:p>
                      <a:pPr algn="ctr">
                        <a:lnSpc>
                          <a:spcPct val="100000"/>
                        </a:lnSpc>
                      </a:pPr>
                      <a:r>
                        <a:rPr lang="cs-CZ">
                          <a:solidFill>
                            <a:srgbClr val="063c64"/>
                          </a:solidFill>
                          <a:latin typeface="Calibri"/>
                        </a:rPr>
                        <a:t>Doba trvání návrh. srážky</a:t>
                      </a:r>
                      <a:endParaRPr/>
                    </a:p>
                  </a:txBody>
                  <a:tcPr/>
                </a:tc>
                <a:tc>
                  <a:txBody>
                    <a:bodyPr lIns="68400" rIns="68400" tIns="0" bIns="0" anchor="ctr"/>
                    <a:p>
                      <a:pPr algn="ctr">
                        <a:lnSpc>
                          <a:spcPct val="100000"/>
                        </a:lnSpc>
                      </a:pPr>
                      <a:r>
                        <a:rPr lang="cs-CZ">
                          <a:solidFill>
                            <a:srgbClr val="063c64"/>
                          </a:solidFill>
                          <a:latin typeface="Calibri"/>
                        </a:rPr>
                        <a:t>Návrh. objem</a:t>
                      </a:r>
                      <a:endParaRPr/>
                    </a:p>
                  </a:txBody>
                  <a:tcPr/>
                </a:tc>
                <a:tc>
                  <a:txBody>
                    <a:bodyPr lIns="68400" rIns="68400" tIns="0" bIns="0" anchor="ctr"/>
                    <a:p>
                      <a:pPr algn="ctr">
                        <a:lnSpc>
                          <a:spcPct val="100000"/>
                        </a:lnSpc>
                      </a:pPr>
                      <a:r>
                        <a:rPr lang="cs-CZ">
                          <a:solidFill>
                            <a:srgbClr val="063c64"/>
                          </a:solidFill>
                          <a:latin typeface="Calibri"/>
                        </a:rPr>
                        <a:t>Doba trvání návrh. srážky</a:t>
                      </a:r>
                      <a:endParaRPr/>
                    </a:p>
                  </a:txBody>
                  <a:tcPr/>
                </a:tc>
              </a:tr>
              <a:tr h="268560">
                <a:tc>
                  <a:txBody>
                    <a:bodyPr lIns="68400" rIns="68400" tIns="0" bIns="0" anchor="ctr"/>
                    <a:p>
                      <a:pPr algn="ctr">
                        <a:lnSpc>
                          <a:spcPct val="100000"/>
                        </a:lnSpc>
                      </a:pPr>
                      <a:r>
                        <a:rPr b="1" lang="cs-CZ">
                          <a:solidFill>
                            <a:srgbClr val="ffffff"/>
                          </a:solidFill>
                          <a:latin typeface="Calibri"/>
                        </a:rPr>
                        <a:t>500 m</a:t>
                      </a:r>
                      <a:r>
                        <a:rPr b="1" lang="cs-CZ" baseline="30000">
                          <a:solidFill>
                            <a:srgbClr val="ffffff"/>
                          </a:solidFill>
                          <a:latin typeface="Calibri"/>
                        </a:rPr>
                        <a:t>2</a:t>
                      </a:r>
                      <a:endParaRPr/>
                    </a:p>
                  </a:txBody>
                  <a:tcPr/>
                </a:tc>
                <a:tc>
                  <a:txBody>
                    <a:bodyPr lIns="68400" rIns="68400" tIns="0" bIns="0" anchor="ctr"/>
                    <a:p>
                      <a:pPr algn="ctr">
                        <a:lnSpc>
                          <a:spcPct val="100000"/>
                        </a:lnSpc>
                      </a:pPr>
                      <a:r>
                        <a:rPr lang="cs-CZ">
                          <a:solidFill>
                            <a:srgbClr val="063c64"/>
                          </a:solidFill>
                          <a:latin typeface="Calibri"/>
                        </a:rPr>
                        <a:t>2,4 m</a:t>
                      </a:r>
                      <a:r>
                        <a:rPr lang="cs-CZ" baseline="30000">
                          <a:solidFill>
                            <a:srgbClr val="063c64"/>
                          </a:solidFill>
                          <a:latin typeface="Calibri"/>
                        </a:rPr>
                        <a:t>3</a:t>
                      </a:r>
                      <a:endParaRPr/>
                    </a:p>
                  </a:txBody>
                  <a:tcPr/>
                </a:tc>
                <a:tc>
                  <a:txBody>
                    <a:bodyPr lIns="68400" rIns="68400" tIns="0" bIns="0" anchor="ctr"/>
                    <a:p>
                      <a:pPr algn="ctr">
                        <a:lnSpc>
                          <a:spcPct val="100000"/>
                        </a:lnSpc>
                      </a:pPr>
                      <a:r>
                        <a:rPr lang="cs-CZ">
                          <a:solidFill>
                            <a:srgbClr val="063c64"/>
                          </a:solidFill>
                          <a:latin typeface="Calibri"/>
                        </a:rPr>
                        <a:t>40 min</a:t>
                      </a:r>
                      <a:endParaRPr/>
                    </a:p>
                  </a:txBody>
                  <a:tcPr/>
                </a:tc>
                <a:tc>
                  <a:txBody>
                    <a:bodyPr lIns="68400" rIns="68400" tIns="0" bIns="0" anchor="ctr"/>
                    <a:p>
                      <a:pPr algn="ctr">
                        <a:lnSpc>
                          <a:spcPct val="100000"/>
                        </a:lnSpc>
                      </a:pPr>
                      <a:r>
                        <a:rPr lang="cs-CZ">
                          <a:solidFill>
                            <a:srgbClr val="063c64"/>
                          </a:solidFill>
                          <a:latin typeface="Calibri"/>
                        </a:rPr>
                        <a:t>0,8 m</a:t>
                      </a:r>
                      <a:r>
                        <a:rPr lang="cs-CZ" baseline="30000">
                          <a:solidFill>
                            <a:srgbClr val="063c64"/>
                          </a:solidFill>
                          <a:latin typeface="Calibri"/>
                        </a:rPr>
                        <a:t>3</a:t>
                      </a:r>
                      <a:endParaRPr/>
                    </a:p>
                  </a:txBody>
                  <a:tcPr/>
                </a:tc>
                <a:tc>
                  <a:txBody>
                    <a:bodyPr lIns="68400" rIns="68400" tIns="0" bIns="0" anchor="ctr"/>
                    <a:p>
                      <a:pPr algn="ctr">
                        <a:lnSpc>
                          <a:spcPct val="100000"/>
                        </a:lnSpc>
                      </a:pPr>
                      <a:r>
                        <a:rPr lang="cs-CZ">
                          <a:solidFill>
                            <a:srgbClr val="063c64"/>
                          </a:solidFill>
                          <a:latin typeface="Calibri"/>
                        </a:rPr>
                        <a:t>10 min</a:t>
                      </a:r>
                      <a:endParaRPr/>
                    </a:p>
                  </a:txBody>
                  <a:tcPr/>
                </a:tc>
                <a:tc>
                  <a:txBody>
                    <a:bodyPr lIns="68400" rIns="68400" tIns="0" bIns="0" anchor="ctr"/>
                    <a:p>
                      <a:pPr algn="ctr">
                        <a:lnSpc>
                          <a:spcPct val="100000"/>
                        </a:lnSpc>
                      </a:pPr>
                      <a:r>
                        <a:rPr lang="cs-CZ">
                          <a:solidFill>
                            <a:srgbClr val="063c64"/>
                          </a:solidFill>
                          <a:latin typeface="Calibri"/>
                        </a:rPr>
                        <a:t>0,0 m</a:t>
                      </a:r>
                      <a:r>
                        <a:rPr lang="cs-CZ" baseline="30000">
                          <a:solidFill>
                            <a:srgbClr val="063c64"/>
                          </a:solidFill>
                          <a:latin typeface="Calibri"/>
                        </a:rPr>
                        <a:t>3</a:t>
                      </a:r>
                      <a:endParaRPr/>
                    </a:p>
                  </a:txBody>
                  <a:tcPr/>
                </a:tc>
                <a:tc>
                  <a:txBody>
                    <a:bodyPr lIns="68400" rIns="68400" tIns="0" bIns="0" anchor="ctr"/>
                    <a:p>
                      <a:pPr algn="ctr">
                        <a:lnSpc>
                          <a:spcPct val="100000"/>
                        </a:lnSpc>
                      </a:pPr>
                      <a:r>
                        <a:rPr lang="cs-CZ">
                          <a:solidFill>
                            <a:srgbClr val="063c64"/>
                          </a:solidFill>
                          <a:latin typeface="Calibri"/>
                        </a:rPr>
                        <a:t>--</a:t>
                      </a:r>
                      <a:endParaRPr/>
                    </a:p>
                  </a:txBody>
                  <a:tcPr/>
                </a:tc>
              </a:tr>
              <a:tr h="536760">
                <a:tc>
                  <a:txBody>
                    <a:bodyPr lIns="68400" rIns="68400" tIns="0" bIns="0" anchor="ctr"/>
                    <a:p>
                      <a:pPr algn="ctr">
                        <a:lnSpc>
                          <a:spcPct val="100000"/>
                        </a:lnSpc>
                      </a:pPr>
                      <a:r>
                        <a:rPr b="1" lang="cs-CZ">
                          <a:solidFill>
                            <a:srgbClr val="ffffff"/>
                          </a:solidFill>
                          <a:latin typeface="Calibri"/>
                        </a:rPr>
                        <a:t>1000 m</a:t>
                      </a:r>
                      <a:r>
                        <a:rPr b="1" lang="cs-CZ" baseline="30000">
                          <a:solidFill>
                            <a:srgbClr val="ffffff"/>
                          </a:solidFill>
                          <a:latin typeface="Calibri"/>
                        </a:rPr>
                        <a:t>2</a:t>
                      </a:r>
                      <a:endParaRPr/>
                    </a:p>
                  </a:txBody>
                  <a:tcPr/>
                </a:tc>
                <a:tc>
                  <a:txBody>
                    <a:bodyPr lIns="68400" rIns="68400" tIns="0" bIns="0" anchor="ctr"/>
                    <a:p>
                      <a:pPr algn="ctr">
                        <a:lnSpc>
                          <a:spcPct val="100000"/>
                        </a:lnSpc>
                      </a:pPr>
                      <a:r>
                        <a:rPr lang="cs-CZ">
                          <a:solidFill>
                            <a:srgbClr val="063c64"/>
                          </a:solidFill>
                          <a:latin typeface="Calibri"/>
                        </a:rPr>
                        <a:t>6,3 m</a:t>
                      </a:r>
                      <a:r>
                        <a:rPr lang="cs-CZ" baseline="30000">
                          <a:solidFill>
                            <a:srgbClr val="063c64"/>
                          </a:solidFill>
                          <a:latin typeface="Calibri"/>
                        </a:rPr>
                        <a:t>3</a:t>
                      </a:r>
                      <a:endParaRPr/>
                    </a:p>
                  </a:txBody>
                  <a:tcPr/>
                </a:tc>
                <a:tc>
                  <a:txBody>
                    <a:bodyPr lIns="68400" rIns="68400" tIns="0" bIns="0" anchor="ctr"/>
                    <a:p>
                      <a:pPr algn="ctr">
                        <a:lnSpc>
                          <a:spcPct val="100000"/>
                        </a:lnSpc>
                      </a:pPr>
                      <a:r>
                        <a:rPr lang="cs-CZ">
                          <a:solidFill>
                            <a:srgbClr val="063c64"/>
                          </a:solidFill>
                          <a:latin typeface="Calibri"/>
                        </a:rPr>
                        <a:t>120 min</a:t>
                      </a:r>
                      <a:endParaRPr/>
                    </a:p>
                  </a:txBody>
                  <a:tcPr/>
                </a:tc>
                <a:tc>
                  <a:txBody>
                    <a:bodyPr lIns="68400" rIns="68400" tIns="0" bIns="0" anchor="ctr"/>
                    <a:p>
                      <a:pPr algn="ctr">
                        <a:lnSpc>
                          <a:spcPct val="100000"/>
                        </a:lnSpc>
                      </a:pPr>
                      <a:r>
                        <a:rPr lang="cs-CZ">
                          <a:solidFill>
                            <a:srgbClr val="063c64"/>
                          </a:solidFill>
                          <a:latin typeface="Calibri"/>
                        </a:rPr>
                        <a:t>3,2 m</a:t>
                      </a:r>
                      <a:r>
                        <a:rPr lang="cs-CZ" baseline="30000">
                          <a:solidFill>
                            <a:srgbClr val="063c64"/>
                          </a:solidFill>
                          <a:latin typeface="Calibri"/>
                        </a:rPr>
                        <a:t>3</a:t>
                      </a:r>
                      <a:endParaRPr/>
                    </a:p>
                  </a:txBody>
                  <a:tcPr/>
                </a:tc>
                <a:tc>
                  <a:txBody>
                    <a:bodyPr lIns="68400" rIns="68400" tIns="0" bIns="0" anchor="ctr"/>
                    <a:p>
                      <a:pPr algn="ctr">
                        <a:lnSpc>
                          <a:spcPct val="100000"/>
                        </a:lnSpc>
                      </a:pPr>
                      <a:r>
                        <a:rPr lang="cs-CZ">
                          <a:solidFill>
                            <a:srgbClr val="063c64"/>
                          </a:solidFill>
                          <a:latin typeface="Calibri"/>
                        </a:rPr>
                        <a:t>20 min</a:t>
                      </a:r>
                      <a:endParaRPr/>
                    </a:p>
                  </a:txBody>
                  <a:tcPr/>
                </a:tc>
                <a:tc>
                  <a:txBody>
                    <a:bodyPr lIns="68400" rIns="68400" tIns="0" bIns="0" anchor="ctr"/>
                    <a:p>
                      <a:pPr algn="ctr">
                        <a:lnSpc>
                          <a:spcPct val="100000"/>
                        </a:lnSpc>
                      </a:pPr>
                      <a:r>
                        <a:rPr lang="cs-CZ">
                          <a:solidFill>
                            <a:srgbClr val="063c64"/>
                          </a:solidFill>
                          <a:latin typeface="Calibri"/>
                        </a:rPr>
                        <a:t>1,4 m</a:t>
                      </a:r>
                      <a:r>
                        <a:rPr lang="cs-CZ" baseline="30000">
                          <a:solidFill>
                            <a:srgbClr val="063c64"/>
                          </a:solidFill>
                          <a:latin typeface="Calibri"/>
                        </a:rPr>
                        <a:t>3</a:t>
                      </a:r>
                      <a:endParaRPr/>
                    </a:p>
                  </a:txBody>
                  <a:tcPr/>
                </a:tc>
                <a:tc>
                  <a:txBody>
                    <a:bodyPr lIns="68400" rIns="68400" tIns="0" bIns="0" anchor="ctr"/>
                    <a:p>
                      <a:pPr algn="ctr">
                        <a:lnSpc>
                          <a:spcPct val="100000"/>
                        </a:lnSpc>
                      </a:pPr>
                      <a:r>
                        <a:rPr lang="cs-CZ">
                          <a:solidFill>
                            <a:srgbClr val="063c64"/>
                          </a:solidFill>
                          <a:latin typeface="Calibri"/>
                        </a:rPr>
                        <a:t>5 min</a:t>
                      </a:r>
                      <a:endParaRPr/>
                    </a:p>
                  </a:txBody>
                  <a:tcPr/>
                </a:tc>
              </a:tr>
              <a:tr h="536760">
                <a:tc>
                  <a:txBody>
                    <a:bodyPr lIns="68400" rIns="68400" tIns="0" bIns="0" anchor="ctr"/>
                    <a:p>
                      <a:pPr algn="ctr">
                        <a:lnSpc>
                          <a:spcPct val="100000"/>
                        </a:lnSpc>
                      </a:pPr>
                      <a:r>
                        <a:rPr b="1" lang="cs-CZ">
                          <a:solidFill>
                            <a:srgbClr val="ffffff"/>
                          </a:solidFill>
                          <a:latin typeface="Calibri"/>
                        </a:rPr>
                        <a:t>2000 m</a:t>
                      </a:r>
                      <a:r>
                        <a:rPr b="1" lang="cs-CZ" baseline="30000">
                          <a:solidFill>
                            <a:srgbClr val="ffffff"/>
                          </a:solidFill>
                          <a:latin typeface="Calibri"/>
                        </a:rPr>
                        <a:t>2</a:t>
                      </a:r>
                      <a:endParaRPr/>
                    </a:p>
                  </a:txBody>
                  <a:tcPr/>
                </a:tc>
                <a:tc>
                  <a:txBody>
                    <a:bodyPr lIns="68400" rIns="68400" tIns="0" bIns="0" anchor="ctr"/>
                    <a:p>
                      <a:pPr algn="ctr">
                        <a:lnSpc>
                          <a:spcPct val="100000"/>
                        </a:lnSpc>
                      </a:pPr>
                      <a:r>
                        <a:rPr lang="cs-CZ">
                          <a:solidFill>
                            <a:srgbClr val="063c64"/>
                          </a:solidFill>
                          <a:latin typeface="Calibri"/>
                        </a:rPr>
                        <a:t>15,5 m</a:t>
                      </a:r>
                      <a:r>
                        <a:rPr lang="cs-CZ" baseline="30000">
                          <a:solidFill>
                            <a:srgbClr val="063c64"/>
                          </a:solidFill>
                          <a:latin typeface="Calibri"/>
                        </a:rPr>
                        <a:t>3</a:t>
                      </a:r>
                      <a:endParaRPr/>
                    </a:p>
                  </a:txBody>
                  <a:tcPr/>
                </a:tc>
                <a:tc>
                  <a:txBody>
                    <a:bodyPr lIns="68400" rIns="68400" tIns="0" bIns="0" anchor="ctr"/>
                    <a:p>
                      <a:pPr algn="ctr">
                        <a:lnSpc>
                          <a:spcPct val="100000"/>
                        </a:lnSpc>
                      </a:pPr>
                      <a:r>
                        <a:rPr lang="cs-CZ">
                          <a:solidFill>
                            <a:srgbClr val="063c64"/>
                          </a:solidFill>
                          <a:latin typeface="Calibri"/>
                        </a:rPr>
                        <a:t>120 min</a:t>
                      </a:r>
                      <a:endParaRPr/>
                    </a:p>
                  </a:txBody>
                  <a:tcPr/>
                </a:tc>
                <a:tc>
                  <a:txBody>
                    <a:bodyPr lIns="68400" rIns="68400" tIns="0" bIns="0" anchor="ctr"/>
                    <a:p>
                      <a:pPr algn="ctr">
                        <a:lnSpc>
                          <a:spcPct val="100000"/>
                        </a:lnSpc>
                      </a:pPr>
                      <a:r>
                        <a:rPr lang="cs-CZ">
                          <a:solidFill>
                            <a:srgbClr val="063c64"/>
                          </a:solidFill>
                          <a:latin typeface="Calibri"/>
                        </a:rPr>
                        <a:t>9,5 m</a:t>
                      </a:r>
                      <a:r>
                        <a:rPr lang="cs-CZ" baseline="30000">
                          <a:solidFill>
                            <a:srgbClr val="063c64"/>
                          </a:solidFill>
                          <a:latin typeface="Calibri"/>
                        </a:rPr>
                        <a:t>3</a:t>
                      </a:r>
                      <a:endParaRPr/>
                    </a:p>
                  </a:txBody>
                  <a:tcPr/>
                </a:tc>
                <a:tc>
                  <a:txBody>
                    <a:bodyPr lIns="68400" rIns="68400" tIns="0" bIns="0" anchor="ctr"/>
                    <a:p>
                      <a:pPr algn="ctr">
                        <a:lnSpc>
                          <a:spcPct val="100000"/>
                        </a:lnSpc>
                      </a:pPr>
                      <a:r>
                        <a:rPr lang="cs-CZ">
                          <a:solidFill>
                            <a:srgbClr val="063c64"/>
                          </a:solidFill>
                          <a:latin typeface="Calibri"/>
                        </a:rPr>
                        <a:t>40 min</a:t>
                      </a:r>
                      <a:endParaRPr/>
                    </a:p>
                  </a:txBody>
                  <a:tcPr/>
                </a:tc>
                <a:tc>
                  <a:txBody>
                    <a:bodyPr lIns="68400" rIns="68400" tIns="0" bIns="0" anchor="ctr"/>
                    <a:p>
                      <a:pPr algn="ctr">
                        <a:lnSpc>
                          <a:spcPct val="100000"/>
                        </a:lnSpc>
                      </a:pPr>
                      <a:r>
                        <a:rPr lang="cs-CZ">
                          <a:solidFill>
                            <a:srgbClr val="063c64"/>
                          </a:solidFill>
                          <a:latin typeface="Calibri"/>
                        </a:rPr>
                        <a:t>5,4 m</a:t>
                      </a:r>
                      <a:r>
                        <a:rPr lang="cs-CZ" baseline="30000">
                          <a:solidFill>
                            <a:srgbClr val="063c64"/>
                          </a:solidFill>
                          <a:latin typeface="Calibri"/>
                        </a:rPr>
                        <a:t>3</a:t>
                      </a:r>
                      <a:endParaRPr/>
                    </a:p>
                  </a:txBody>
                  <a:tcPr/>
                </a:tc>
                <a:tc>
                  <a:txBody>
                    <a:bodyPr lIns="68400" rIns="68400" tIns="0" bIns="0" anchor="ctr"/>
                    <a:p>
                      <a:pPr algn="ctr">
                        <a:lnSpc>
                          <a:spcPct val="100000"/>
                        </a:lnSpc>
                      </a:pPr>
                      <a:r>
                        <a:rPr lang="cs-CZ">
                          <a:solidFill>
                            <a:srgbClr val="063c64"/>
                          </a:solidFill>
                          <a:latin typeface="Calibri"/>
                        </a:rPr>
                        <a:t>15 min</a:t>
                      </a:r>
                      <a:endParaRPr/>
                    </a:p>
                  </a:txBody>
                  <a:tcPr/>
                </a:tc>
              </a:tr>
              <a:tr h="536760">
                <a:tc>
                  <a:txBody>
                    <a:bodyPr lIns="68400" rIns="68400" tIns="0" bIns="0" anchor="ctr"/>
                    <a:p>
                      <a:pPr algn="ctr">
                        <a:lnSpc>
                          <a:spcPct val="100000"/>
                        </a:lnSpc>
                      </a:pPr>
                      <a:r>
                        <a:rPr b="1" lang="cs-CZ">
                          <a:solidFill>
                            <a:srgbClr val="ffffff"/>
                          </a:solidFill>
                          <a:latin typeface="Calibri"/>
                        </a:rPr>
                        <a:t>5000 m</a:t>
                      </a:r>
                      <a:r>
                        <a:rPr b="1" lang="cs-CZ" baseline="30000">
                          <a:solidFill>
                            <a:srgbClr val="ffffff"/>
                          </a:solidFill>
                          <a:latin typeface="Calibri"/>
                        </a:rPr>
                        <a:t>2</a:t>
                      </a:r>
                      <a:endParaRPr/>
                    </a:p>
                  </a:txBody>
                  <a:tcPr/>
                </a:tc>
                <a:tc>
                  <a:txBody>
                    <a:bodyPr lIns="68400" rIns="68400" tIns="0" bIns="0" anchor="ctr"/>
                    <a:p>
                      <a:pPr algn="ctr">
                        <a:lnSpc>
                          <a:spcPct val="100000"/>
                        </a:lnSpc>
                      </a:pPr>
                      <a:r>
                        <a:rPr lang="cs-CZ">
                          <a:solidFill>
                            <a:srgbClr val="063c64"/>
                          </a:solidFill>
                          <a:latin typeface="Calibri"/>
                        </a:rPr>
                        <a:t>38,9 m</a:t>
                      </a:r>
                      <a:r>
                        <a:rPr lang="cs-CZ" baseline="30000">
                          <a:solidFill>
                            <a:srgbClr val="063c64"/>
                          </a:solidFill>
                          <a:latin typeface="Calibri"/>
                        </a:rPr>
                        <a:t>3</a:t>
                      </a:r>
                      <a:endParaRPr/>
                    </a:p>
                  </a:txBody>
                  <a:tcPr/>
                </a:tc>
                <a:tc>
                  <a:txBody>
                    <a:bodyPr lIns="68400" rIns="68400" tIns="0" bIns="0" anchor="ctr"/>
                    <a:p>
                      <a:pPr algn="ctr">
                        <a:lnSpc>
                          <a:spcPct val="100000"/>
                        </a:lnSpc>
                      </a:pPr>
                      <a:r>
                        <a:rPr lang="cs-CZ">
                          <a:solidFill>
                            <a:srgbClr val="063c64"/>
                          </a:solidFill>
                          <a:latin typeface="Calibri"/>
                        </a:rPr>
                        <a:t>120 min</a:t>
                      </a:r>
                      <a:endParaRPr/>
                    </a:p>
                  </a:txBody>
                  <a:tcPr/>
                </a:tc>
                <a:tc>
                  <a:txBody>
                    <a:bodyPr lIns="68400" rIns="68400" tIns="0" bIns="0" anchor="ctr"/>
                    <a:p>
                      <a:pPr algn="ctr">
                        <a:lnSpc>
                          <a:spcPct val="100000"/>
                        </a:lnSpc>
                      </a:pPr>
                      <a:r>
                        <a:rPr lang="cs-CZ">
                          <a:solidFill>
                            <a:srgbClr val="063c64"/>
                          </a:solidFill>
                          <a:latin typeface="Calibri"/>
                        </a:rPr>
                        <a:t>35,3 m</a:t>
                      </a:r>
                      <a:r>
                        <a:rPr lang="cs-CZ" baseline="30000">
                          <a:solidFill>
                            <a:srgbClr val="063c64"/>
                          </a:solidFill>
                          <a:latin typeface="Calibri"/>
                        </a:rPr>
                        <a:t>3</a:t>
                      </a:r>
                      <a:endParaRPr/>
                    </a:p>
                  </a:txBody>
                  <a:tcPr/>
                </a:tc>
                <a:tc>
                  <a:txBody>
                    <a:bodyPr lIns="68400" rIns="68400" tIns="0" bIns="0" anchor="ctr"/>
                    <a:p>
                      <a:pPr algn="ctr">
                        <a:lnSpc>
                          <a:spcPct val="100000"/>
                        </a:lnSpc>
                      </a:pPr>
                      <a:r>
                        <a:rPr lang="cs-CZ">
                          <a:solidFill>
                            <a:srgbClr val="063c64"/>
                          </a:solidFill>
                          <a:latin typeface="Calibri"/>
                        </a:rPr>
                        <a:t>120 min</a:t>
                      </a:r>
                      <a:endParaRPr/>
                    </a:p>
                  </a:txBody>
                  <a:tcPr/>
                </a:tc>
                <a:tc>
                  <a:txBody>
                    <a:bodyPr lIns="68400" rIns="68400" tIns="0" bIns="0" anchor="ctr"/>
                    <a:p>
                      <a:pPr algn="ctr">
                        <a:lnSpc>
                          <a:spcPct val="100000"/>
                        </a:lnSpc>
                      </a:pPr>
                      <a:r>
                        <a:rPr lang="cs-CZ">
                          <a:solidFill>
                            <a:srgbClr val="063c64"/>
                          </a:solidFill>
                          <a:latin typeface="Calibri"/>
                        </a:rPr>
                        <a:t>23,9 m</a:t>
                      </a:r>
                      <a:r>
                        <a:rPr lang="cs-CZ" baseline="30000">
                          <a:solidFill>
                            <a:srgbClr val="063c64"/>
                          </a:solidFill>
                          <a:latin typeface="Calibri"/>
                        </a:rPr>
                        <a:t>3</a:t>
                      </a:r>
                      <a:endParaRPr/>
                    </a:p>
                  </a:txBody>
                  <a:tcPr/>
                </a:tc>
                <a:tc>
                  <a:txBody>
                    <a:bodyPr lIns="68400" rIns="68400" tIns="0" bIns="0" anchor="ctr"/>
                    <a:p>
                      <a:pPr algn="ctr">
                        <a:lnSpc>
                          <a:spcPct val="100000"/>
                        </a:lnSpc>
                      </a:pPr>
                      <a:r>
                        <a:rPr lang="cs-CZ">
                          <a:solidFill>
                            <a:srgbClr val="063c64"/>
                          </a:solidFill>
                          <a:latin typeface="Calibri"/>
                        </a:rPr>
                        <a:t>40 min</a:t>
                      </a:r>
                      <a:endParaRPr/>
                    </a:p>
                  </a:txBody>
                  <a:tcPr/>
                </a:tc>
              </a:tr>
            </a:tbl>
          </a:graphicData>
        </a:graphic>
      </p:graphicFrame>
      <p:sp>
        <p:nvSpPr>
          <p:cNvPr id="331" name="CustomShape 2"/>
          <p:cNvSpPr/>
          <p:nvPr/>
        </p:nvSpPr>
        <p:spPr>
          <a:xfrm>
            <a:off x="3564000" y="188640"/>
            <a:ext cx="5295600" cy="2232720"/>
          </a:xfrm>
          <a:prstGeom prst="rect">
            <a:avLst/>
          </a:prstGeom>
          <a:noFill/>
          <a:ln w="9360">
            <a:noFill/>
          </a:ln>
        </p:spPr>
        <p:txBody>
          <a:bodyPr lIns="90000" rIns="90000" tIns="45000" bIns="45000"/>
          <a:p>
            <a:pPr algn="r">
              <a:lnSpc>
                <a:spcPct val="100000"/>
              </a:lnSpc>
            </a:pPr>
            <a:r>
              <a:rPr b="1" lang="cs-CZ" sz="4000">
                <a:solidFill>
                  <a:srgbClr val="063c64"/>
                </a:solidFill>
                <a:latin typeface="Calibri"/>
              </a:rPr>
              <a:t>Metodické nástroje</a:t>
            </a:r>
            <a:endParaRPr/>
          </a:p>
          <a:p>
            <a:pPr algn="r">
              <a:lnSpc>
                <a:spcPct val="100000"/>
              </a:lnSpc>
            </a:pPr>
            <a:r>
              <a:rPr b="1" lang="cs-CZ" sz="3000">
                <a:solidFill>
                  <a:srgbClr val="063c64"/>
                </a:solidFill>
                <a:latin typeface="Calibri"/>
              </a:rPr>
              <a:t>Hodnota minimální regulace</a:t>
            </a:r>
            <a:endParaRPr/>
          </a:p>
        </p:txBody>
      </p:sp>
      <p:sp>
        <p:nvSpPr>
          <p:cNvPr id="332" name="CustomShape 3"/>
          <p:cNvSpPr/>
          <p:nvPr/>
        </p:nvSpPr>
        <p:spPr>
          <a:xfrm>
            <a:off x="457200" y="1747080"/>
            <a:ext cx="8229240" cy="2425320"/>
          </a:xfrm>
          <a:prstGeom prst="rect">
            <a:avLst/>
          </a:prstGeom>
          <a:noFill/>
          <a:ln>
            <a:noFill/>
          </a:ln>
        </p:spPr>
        <p:txBody>
          <a:bodyPr lIns="90000" rIns="90000" tIns="45000" bIns="45000"/>
          <a:p>
            <a:pPr>
              <a:lnSpc>
                <a:spcPct val="100000"/>
              </a:lnSpc>
              <a:buFont typeface="Arial"/>
              <a:buChar char="•"/>
            </a:pPr>
            <a:r>
              <a:rPr lang="cs-CZ" sz="3200">
                <a:solidFill>
                  <a:srgbClr val="063c64"/>
                </a:solidFill>
                <a:latin typeface="Calibri"/>
              </a:rPr>
              <a:t>Cíl:</a:t>
            </a:r>
            <a:r>
              <a:rPr lang="cs-CZ" sz="3200">
                <a:solidFill>
                  <a:srgbClr val="063c64"/>
                </a:solidFill>
                <a:latin typeface="Calibri"/>
              </a:rPr>
              <a:t>	</a:t>
            </a:r>
            <a:r>
              <a:rPr lang="cs-CZ" sz="3200">
                <a:solidFill>
                  <a:srgbClr val="063c64"/>
                </a:solidFill>
                <a:latin typeface="Calibri"/>
              </a:rPr>
              <a:t>zajistit provozní spolehlivost</a:t>
            </a:r>
            <a:endParaRPr/>
          </a:p>
          <a:p>
            <a:pPr>
              <a:lnSpc>
                <a:spcPct val="100000"/>
              </a:lnSpc>
              <a:buFont typeface="Arial"/>
              <a:buChar char="•"/>
            </a:pPr>
            <a:r>
              <a:rPr lang="cs-CZ" sz="3200">
                <a:solidFill>
                  <a:srgbClr val="063c64"/>
                </a:solidFill>
                <a:latin typeface="Calibri"/>
              </a:rPr>
              <a:t>Problém: snižuje návrhové objemy u malých pozemků</a:t>
            </a:r>
            <a:endParaRPr/>
          </a:p>
        </p:txBody>
      </p:sp>
    </p:spTree>
  </p:cSld>
  <p:timing>
    <p:tnLst>
      <p:par>
        <p:cTn id="73" dur="indefinite" restart="never" nodeType="tmRoot">
          <p:childTnLst>
            <p:seq>
              <p:cTn id="74" dur="indefinite" nodeType="mainSeq">
                <p:childTnLst>
                  <p:par>
                    <p:cTn id="75" fill="hold">
                      <p:stCondLst>
                        <p:cond delay="indefinite"/>
                      </p:stCondLst>
                      <p:childTnLst>
                        <p:par>
                          <p:cTn id="76" fill="hold">
                            <p:stCondLst>
                              <p:cond delay="0"/>
                            </p:stCondLst>
                            <p:childTnLst>
                              <p:par>
                                <p:cTn id="77" nodeType="afterEffect" fill="hold" presetClass="entr" presetID="10">
                                  <p:stCondLst>
                                    <p:cond delay="0"/>
                                  </p:stCondLst>
                                  <p:childTnLst>
                                    <p:set>
                                      <p:cBhvr>
                                        <p:cTn id="78" dur="1" fill="hold">
                                          <p:stCondLst>
                                            <p:cond delay="0"/>
                                          </p:stCondLst>
                                        </p:cTn>
                                        <p:tgtEl>
                                          <p:spTgt spid="332">
                                            <p:txEl>
                                              <p:pRg st="0" end="36"/>
                                            </p:txEl>
                                          </p:spTgt>
                                        </p:tgtEl>
                                        <p:attrNameLst>
                                          <p:attrName>style.visibility</p:attrName>
                                        </p:attrNameLst>
                                      </p:cBhvr>
                                      <p:to>
                                        <p:strVal val="visible"/>
                                      </p:to>
                                    </p:set>
                                    <p:animEffect filter="fade" transition="in">
                                      <p:cBhvr additive="repl">
                                        <p:cTn id="79" dur="1000"/>
                                        <p:tgtEl>
                                          <p:spTgt spid="332">
                                            <p:txEl>
                                              <p:pRg st="0" end="36"/>
                                            </p:txEl>
                                          </p:spTgt>
                                        </p:tgtEl>
                                      </p:cBhvr>
                                    </p:animEffect>
                                  </p:childTnLst>
                                </p:cTn>
                              </p:par>
                            </p:childTnLst>
                          </p:cTn>
                        </p:par>
                        <p:par>
                          <p:cTn id="80" fill="hold">
                            <p:stCondLst>
                              <p:cond delay="1000"/>
                            </p:stCondLst>
                            <p:childTnLst>
                              <p:par>
                                <p:cTn id="81" nodeType="afterEffect" fill="hold" presetClass="entr" presetID="10">
                                  <p:stCondLst>
                                    <p:cond delay="0"/>
                                  </p:stCondLst>
                                  <p:childTnLst>
                                    <p:set>
                                      <p:cBhvr>
                                        <p:cTn id="82" dur="1" fill="hold">
                                          <p:stCondLst>
                                            <p:cond delay="0"/>
                                          </p:stCondLst>
                                        </p:cTn>
                                        <p:tgtEl>
                                          <p:spTgt spid="332">
                                            <p:txEl>
                                              <p:pRg st="36" end="86"/>
                                            </p:txEl>
                                          </p:spTgt>
                                        </p:tgtEl>
                                        <p:attrNameLst>
                                          <p:attrName>style.visibility</p:attrName>
                                        </p:attrNameLst>
                                      </p:cBhvr>
                                      <p:to>
                                        <p:strVal val="visible"/>
                                      </p:to>
                                    </p:set>
                                    <p:animEffect filter="fade" transition="in">
                                      <p:cBhvr additive="repl">
                                        <p:cTn id="83" dur="1000"/>
                                        <p:tgtEl>
                                          <p:spTgt spid="332">
                                            <p:txEl>
                                              <p:pRg st="36" end="86"/>
                                            </p:txEl>
                                          </p:spTgt>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3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333" name="Obrázek 4" descr=""/>
          <p:cNvPicPr/>
          <p:nvPr/>
        </p:nvPicPr>
        <p:blipFill>
          <a:blip r:embed="rId1"/>
          <a:srcRect l="-267691" t="618333" r="329531" b="1276000"/>
          <a:stretch>
            <a:fillRect/>
          </a:stretch>
        </p:blipFill>
        <p:spPr>
          <a:xfrm>
            <a:off x="4723920" y="3018240"/>
            <a:ext cx="3888000" cy="2852640"/>
          </a:xfrm>
          <a:prstGeom prst="rect">
            <a:avLst/>
          </a:prstGeom>
          <a:ln w="9360">
            <a:noFill/>
          </a:ln>
        </p:spPr>
      </p:pic>
      <p:sp>
        <p:nvSpPr>
          <p:cNvPr id="334" name="CustomShape 1"/>
          <p:cNvSpPr/>
          <p:nvPr/>
        </p:nvSpPr>
        <p:spPr>
          <a:xfrm flipV="1">
            <a:off x="6269760" y="3142440"/>
            <a:ext cx="360" cy="2399400"/>
          </a:xfrm>
          <a:prstGeom prst="straightConnector1">
            <a:avLst/>
          </a:prstGeom>
          <a:noFill/>
          <a:ln w="38160">
            <a:solidFill>
              <a:srgbClr val="ff0000"/>
            </a:solidFill>
            <a:round/>
          </a:ln>
        </p:spPr>
      </p:sp>
      <p:graphicFrame>
        <p:nvGraphicFramePr>
          <p:cNvPr id="335" name="Table 2"/>
          <p:cNvGraphicFramePr/>
          <p:nvPr/>
        </p:nvGraphicFramePr>
        <p:xfrm>
          <a:off x="611640" y="1741680"/>
          <a:ext cx="7992360" cy="1253880"/>
        </p:xfrm>
        <a:graphic>
          <a:graphicData uri="http://schemas.openxmlformats.org/drawingml/2006/table">
            <a:tbl>
              <a:tblPr/>
              <a:tblGrid>
                <a:gridCol w="7992720"/>
              </a:tblGrid>
              <a:tr h="417960">
                <a:tc>
                  <a:txBody>
                    <a:bodyPr/>
                    <a:p>
                      <a:pPr algn="ctr">
                        <a:lnSpc>
                          <a:spcPct val="100000"/>
                        </a:lnSpc>
                      </a:pPr>
                      <a:r>
                        <a:rPr b="1" lang="cs-CZ">
                          <a:solidFill>
                            <a:srgbClr val="ffffff"/>
                          </a:solidFill>
                          <a:latin typeface="Calibri"/>
                        </a:rPr>
                        <a:t>TYPOVÝ PŘÍKLAD</a:t>
                      </a:r>
                      <a:endParaRPr/>
                    </a:p>
                  </a:txBody>
                  <a:tcPr/>
                </a:tc>
              </a:tr>
              <a:tr h="417960">
                <a:tc>
                  <a:txBody>
                    <a:bodyPr/>
                    <a:p>
                      <a:pPr algn="ctr">
                        <a:lnSpc>
                          <a:spcPct val="100000"/>
                        </a:lnSpc>
                      </a:pPr>
                      <a:r>
                        <a:rPr lang="cs-CZ">
                          <a:solidFill>
                            <a:srgbClr val="063c64"/>
                          </a:solidFill>
                          <a:latin typeface="Calibri"/>
                        </a:rPr>
                        <a:t>Velikost pozemku 2000 m</a:t>
                      </a:r>
                      <a:r>
                        <a:rPr lang="cs-CZ" baseline="30000">
                          <a:solidFill>
                            <a:srgbClr val="063c64"/>
                          </a:solidFill>
                          <a:latin typeface="Calibri"/>
                        </a:rPr>
                        <a:t>2</a:t>
                      </a:r>
                      <a:endParaRPr/>
                    </a:p>
                  </a:txBody>
                  <a:tcPr/>
                </a:tc>
              </a:tr>
              <a:tr h="417960">
                <a:tc>
                  <a:txBody>
                    <a:bodyPr/>
                    <a:p>
                      <a:pPr algn="ctr">
                        <a:lnSpc>
                          <a:spcPct val="100000"/>
                        </a:lnSpc>
                      </a:pPr>
                      <a:r>
                        <a:rPr lang="cs-CZ">
                          <a:solidFill>
                            <a:srgbClr val="063c64"/>
                          </a:solidFill>
                          <a:latin typeface="Calibri"/>
                        </a:rPr>
                        <a:t>Redukovaná plocha 600 m</a:t>
                      </a:r>
                      <a:r>
                        <a:rPr lang="cs-CZ" baseline="30000">
                          <a:solidFill>
                            <a:srgbClr val="063c64"/>
                          </a:solidFill>
                          <a:latin typeface="Calibri"/>
                        </a:rPr>
                        <a:t>2</a:t>
                      </a:r>
                      <a:endParaRPr/>
                    </a:p>
                  </a:txBody>
                  <a:tcPr/>
                </a:tc>
              </a:tr>
            </a:tbl>
          </a:graphicData>
        </a:graphic>
      </p:graphicFrame>
      <p:graphicFrame>
        <p:nvGraphicFramePr>
          <p:cNvPr id="336" name="Table 3"/>
          <p:cNvGraphicFramePr/>
          <p:nvPr/>
        </p:nvGraphicFramePr>
        <p:xfrm>
          <a:off x="613080" y="3011040"/>
          <a:ext cx="3853800" cy="2761560"/>
        </p:xfrm>
        <a:graphic>
          <a:graphicData uri="http://schemas.openxmlformats.org/drawingml/2006/table">
            <a:tbl>
              <a:tblPr/>
              <a:tblGrid>
                <a:gridCol w="3854160"/>
              </a:tblGrid>
              <a:tr h="360000">
                <a:tc>
                  <a:txBody>
                    <a:bodyPr/>
                    <a:p>
                      <a:pPr algn="ctr">
                        <a:lnSpc>
                          <a:spcPct val="100000"/>
                        </a:lnSpc>
                      </a:pPr>
                      <a:r>
                        <a:rPr b="1" lang="cs-CZ">
                          <a:solidFill>
                            <a:srgbClr val="ffffff"/>
                          </a:solidFill>
                          <a:latin typeface="Calibri"/>
                        </a:rPr>
                        <a:t>Případ #1</a:t>
                      </a:r>
                      <a:endParaRPr/>
                    </a:p>
                  </a:txBody>
                  <a:tcPr/>
                </a:tc>
              </a:tr>
              <a:tr h="360000">
                <a:tc>
                  <a:txBody>
                    <a:bodyPr/>
                    <a:p>
                      <a:pPr algn="ctr">
                        <a:lnSpc>
                          <a:spcPct val="100000"/>
                        </a:lnSpc>
                      </a:pPr>
                      <a:r>
                        <a:rPr lang="cs-CZ">
                          <a:solidFill>
                            <a:srgbClr val="063c64"/>
                          </a:solidFill>
                          <a:latin typeface="Calibri"/>
                        </a:rPr>
                        <a:t>vsakování </a:t>
                      </a:r>
                      <a:r>
                        <a:rPr lang="cs-CZ" u="sng">
                          <a:solidFill>
                            <a:srgbClr val="063c64"/>
                          </a:solidFill>
                          <a:latin typeface="Calibri"/>
                        </a:rPr>
                        <a:t>je možné</a:t>
                      </a:r>
                      <a:endParaRPr/>
                    </a:p>
                  </a:txBody>
                  <a:tcPr/>
                </a:tc>
              </a:tr>
              <a:tr h="662040">
                <a:tc>
                  <a:txBody>
                    <a:bodyPr/>
                    <a:p>
                      <a:pPr algn="ctr">
                        <a:lnSpc>
                          <a:spcPct val="100000"/>
                        </a:lnSpc>
                      </a:pPr>
                      <a:r>
                        <a:rPr i="1" lang="cs-CZ">
                          <a:solidFill>
                            <a:srgbClr val="063c64"/>
                          </a:solidFill>
                          <a:latin typeface="Calibri"/>
                        </a:rPr>
                        <a:t>hydraulická vodivost </a:t>
                      </a:r>
                      <a:r>
                        <a:rPr lang="cs-CZ">
                          <a:solidFill>
                            <a:srgbClr val="063c64"/>
                          </a:solidFill>
                          <a:latin typeface="Calibri"/>
                        </a:rPr>
                        <a:t>k</a:t>
                      </a:r>
                      <a:r>
                        <a:rPr lang="cs-CZ" baseline="-25000">
                          <a:solidFill>
                            <a:srgbClr val="063c64"/>
                          </a:solidFill>
                          <a:latin typeface="Calibri"/>
                        </a:rPr>
                        <a:t>f</a:t>
                      </a:r>
                      <a:r>
                        <a:rPr lang="cs-CZ">
                          <a:solidFill>
                            <a:srgbClr val="063c64"/>
                          </a:solidFill>
                          <a:latin typeface="Calibri"/>
                        </a:rPr>
                        <a:t> </a:t>
                      </a:r>
                      <a:r>
                        <a:rPr i="1" lang="cs-CZ">
                          <a:solidFill>
                            <a:srgbClr val="063c64"/>
                          </a:solidFill>
                          <a:latin typeface="Calibri"/>
                        </a:rPr>
                        <a:t>= </a:t>
                      </a:r>
                      <a:r>
                        <a:rPr lang="cs-CZ">
                          <a:solidFill>
                            <a:srgbClr val="063c64"/>
                          </a:solidFill>
                          <a:latin typeface="Calibri"/>
                        </a:rPr>
                        <a:t>10</a:t>
                      </a:r>
                      <a:r>
                        <a:rPr lang="cs-CZ" baseline="30000">
                          <a:solidFill>
                            <a:srgbClr val="063c64"/>
                          </a:solidFill>
                          <a:latin typeface="Calibri"/>
                        </a:rPr>
                        <a:t>-5</a:t>
                      </a:r>
                      <a:r>
                        <a:rPr lang="cs-CZ">
                          <a:solidFill>
                            <a:srgbClr val="063c64"/>
                          </a:solidFill>
                          <a:latin typeface="Calibri"/>
                        </a:rPr>
                        <a:t> m/s</a:t>
                      </a:r>
                      <a:endParaRPr/>
                    </a:p>
                  </a:txBody>
                  <a:tcPr/>
                </a:tc>
              </a:tr>
              <a:tr h="929520">
                <a:tc>
                  <a:txBody>
                    <a:bodyPr/>
                    <a:p>
                      <a:pPr algn="ctr">
                        <a:lnSpc>
                          <a:spcPct val="100000"/>
                        </a:lnSpc>
                      </a:pPr>
                      <a:r>
                        <a:rPr i="1" lang="cs-CZ">
                          <a:solidFill>
                            <a:srgbClr val="063c64"/>
                          </a:solidFill>
                          <a:latin typeface="Calibri"/>
                        </a:rPr>
                        <a:t>vsakovací plocha </a:t>
                      </a:r>
                      <a:r>
                        <a:rPr lang="cs-CZ">
                          <a:solidFill>
                            <a:srgbClr val="063c64"/>
                          </a:solidFill>
                          <a:latin typeface="Calibri"/>
                        </a:rPr>
                        <a:t>A</a:t>
                      </a:r>
                      <a:r>
                        <a:rPr lang="cs-CZ" baseline="-25000">
                          <a:solidFill>
                            <a:srgbClr val="063c64"/>
                          </a:solidFill>
                          <a:latin typeface="Calibri"/>
                        </a:rPr>
                        <a:t>red</a:t>
                      </a:r>
                      <a:r>
                        <a:rPr i="1" lang="cs-CZ">
                          <a:solidFill>
                            <a:srgbClr val="063c64"/>
                          </a:solidFill>
                          <a:latin typeface="Calibri"/>
                        </a:rPr>
                        <a:t> = </a:t>
                      </a:r>
                      <a:r>
                        <a:rPr lang="cs-CZ">
                          <a:solidFill>
                            <a:srgbClr val="063c64"/>
                          </a:solidFill>
                          <a:latin typeface="Calibri"/>
                        </a:rPr>
                        <a:t>120 m</a:t>
                      </a:r>
                      <a:r>
                        <a:rPr lang="cs-CZ" baseline="30000">
                          <a:solidFill>
                            <a:srgbClr val="063c64"/>
                          </a:solidFill>
                          <a:latin typeface="Calibri"/>
                        </a:rPr>
                        <a:t>2</a:t>
                      </a:r>
                      <a:endParaRPr/>
                    </a:p>
                    <a:p>
                      <a:pPr algn="ctr">
                        <a:lnSpc>
                          <a:spcPct val="100000"/>
                        </a:lnSpc>
                      </a:pPr>
                      <a:r>
                        <a:rPr lang="cs-CZ" sz="1600">
                          <a:solidFill>
                            <a:srgbClr val="0e8ce9"/>
                          </a:solidFill>
                          <a:latin typeface="Calibri"/>
                        </a:rPr>
                        <a:t>(dle ČSN 75 9010:  A</a:t>
                      </a:r>
                      <a:r>
                        <a:rPr lang="cs-CZ" sz="1600" baseline="-25000">
                          <a:solidFill>
                            <a:srgbClr val="0e8ce9"/>
                          </a:solidFill>
                          <a:latin typeface="Calibri"/>
                        </a:rPr>
                        <a:t>vsak</a:t>
                      </a:r>
                      <a:r>
                        <a:rPr lang="cs-CZ" sz="1600">
                          <a:solidFill>
                            <a:srgbClr val="0e8ce9"/>
                          </a:solidFill>
                          <a:latin typeface="Calibri"/>
                        </a:rPr>
                        <a:t> = 0,1 až 0,3 x A</a:t>
                      </a:r>
                      <a:r>
                        <a:rPr lang="cs-CZ" sz="1600" baseline="-25000">
                          <a:solidFill>
                            <a:srgbClr val="0e8ce9"/>
                          </a:solidFill>
                          <a:latin typeface="Calibri"/>
                        </a:rPr>
                        <a:t>red</a:t>
                      </a:r>
                      <a:r>
                        <a:rPr lang="cs-CZ" sz="1600">
                          <a:solidFill>
                            <a:srgbClr val="0e8ce9"/>
                          </a:solidFill>
                          <a:latin typeface="Calibri"/>
                        </a:rPr>
                        <a:t>)</a:t>
                      </a:r>
                      <a:endParaRPr/>
                    </a:p>
                  </a:txBody>
                  <a:tcPr/>
                </a:tc>
              </a:tr>
              <a:tr h="662040">
                <a:tc>
                  <a:txBody>
                    <a:bodyPr/>
                    <a:p>
                      <a:pPr algn="ctr">
                        <a:lnSpc>
                          <a:spcPct val="100000"/>
                        </a:lnSpc>
                      </a:pPr>
                      <a:r>
                        <a:rPr i="1" lang="cs-CZ">
                          <a:solidFill>
                            <a:srgbClr val="063c64"/>
                          </a:solidFill>
                          <a:latin typeface="Calibri"/>
                        </a:rPr>
                        <a:t>vsakovaný odtok </a:t>
                      </a:r>
                      <a:r>
                        <a:rPr lang="cs-CZ">
                          <a:solidFill>
                            <a:srgbClr val="063c64"/>
                          </a:solidFill>
                          <a:latin typeface="Calibri"/>
                        </a:rPr>
                        <a:t>Q</a:t>
                      </a:r>
                      <a:r>
                        <a:rPr lang="cs-CZ" baseline="-25000">
                          <a:solidFill>
                            <a:srgbClr val="063c64"/>
                          </a:solidFill>
                          <a:latin typeface="Calibri"/>
                        </a:rPr>
                        <a:t>vsak</a:t>
                      </a:r>
                      <a:r>
                        <a:rPr lang="cs-CZ">
                          <a:solidFill>
                            <a:srgbClr val="063c64"/>
                          </a:solidFill>
                          <a:latin typeface="Calibri"/>
                        </a:rPr>
                        <a:t> = A</a:t>
                      </a:r>
                      <a:r>
                        <a:rPr lang="cs-CZ" baseline="-25000">
                          <a:solidFill>
                            <a:srgbClr val="063c64"/>
                          </a:solidFill>
                          <a:latin typeface="Calibri"/>
                        </a:rPr>
                        <a:t>red</a:t>
                      </a:r>
                      <a:r>
                        <a:rPr lang="cs-CZ">
                          <a:solidFill>
                            <a:srgbClr val="063c64"/>
                          </a:solidFill>
                          <a:latin typeface="Calibri"/>
                        </a:rPr>
                        <a:t> x k</a:t>
                      </a:r>
                      <a:r>
                        <a:rPr lang="cs-CZ" baseline="-25000">
                          <a:solidFill>
                            <a:srgbClr val="063c64"/>
                          </a:solidFill>
                          <a:latin typeface="Calibri"/>
                        </a:rPr>
                        <a:t>f</a:t>
                      </a:r>
                      <a:r>
                        <a:rPr lang="cs-CZ">
                          <a:solidFill>
                            <a:srgbClr val="063c64"/>
                          </a:solidFill>
                          <a:latin typeface="Calibri"/>
                        </a:rPr>
                        <a:t> / 2</a:t>
                      </a:r>
                      <a:endParaRPr/>
                    </a:p>
                  </a:txBody>
                  <a:tcPr/>
                </a:tc>
              </a:tr>
              <a:tr h="393840">
                <a:tc>
                  <a:txBody>
                    <a:bodyPr/>
                    <a:p>
                      <a:pPr algn="ctr">
                        <a:lnSpc>
                          <a:spcPct val="100000"/>
                        </a:lnSpc>
                      </a:pPr>
                      <a:r>
                        <a:rPr lang="cs-CZ" u="sng">
                          <a:solidFill>
                            <a:srgbClr val="063c64"/>
                          </a:solidFill>
                          <a:latin typeface="Calibri"/>
                        </a:rPr>
                        <a:t>Q</a:t>
                      </a:r>
                      <a:r>
                        <a:rPr lang="cs-CZ" u="sng" baseline="-25000">
                          <a:solidFill>
                            <a:srgbClr val="063c64"/>
                          </a:solidFill>
                          <a:latin typeface="Calibri"/>
                        </a:rPr>
                        <a:t>vsak</a:t>
                      </a:r>
                      <a:r>
                        <a:rPr lang="cs-CZ" u="sng">
                          <a:solidFill>
                            <a:srgbClr val="063c64"/>
                          </a:solidFill>
                          <a:latin typeface="Calibri"/>
                        </a:rPr>
                        <a:t> = 0,6 l/s</a:t>
                      </a:r>
                      <a:endParaRPr/>
                    </a:p>
                  </a:txBody>
                  <a:tcPr/>
                </a:tc>
              </a:tr>
            </a:tbl>
          </a:graphicData>
        </a:graphic>
      </p:graphicFrame>
      <p:graphicFrame>
        <p:nvGraphicFramePr>
          <p:cNvPr id="337" name="Table 4"/>
          <p:cNvGraphicFramePr/>
          <p:nvPr/>
        </p:nvGraphicFramePr>
        <p:xfrm>
          <a:off x="4748400" y="3011760"/>
          <a:ext cx="3853800" cy="2761560"/>
        </p:xfrm>
        <a:graphic>
          <a:graphicData uri="http://schemas.openxmlformats.org/drawingml/2006/table">
            <a:tbl>
              <a:tblPr/>
              <a:tblGrid>
                <a:gridCol w="3854160"/>
              </a:tblGrid>
              <a:tr h="360000">
                <a:tc>
                  <a:txBody>
                    <a:bodyPr/>
                    <a:p>
                      <a:pPr algn="ctr">
                        <a:lnSpc>
                          <a:spcPct val="100000"/>
                        </a:lnSpc>
                      </a:pPr>
                      <a:r>
                        <a:rPr b="1" lang="cs-CZ">
                          <a:solidFill>
                            <a:srgbClr val="ffffff"/>
                          </a:solidFill>
                          <a:latin typeface="Calibri"/>
                        </a:rPr>
                        <a:t>Případ #2</a:t>
                      </a:r>
                      <a:endParaRPr/>
                    </a:p>
                  </a:txBody>
                  <a:tcPr/>
                </a:tc>
              </a:tr>
              <a:tr h="360000">
                <a:tc>
                  <a:txBody>
                    <a:bodyPr/>
                    <a:p>
                      <a:pPr algn="ctr">
                        <a:lnSpc>
                          <a:spcPct val="100000"/>
                        </a:lnSpc>
                      </a:pPr>
                      <a:r>
                        <a:rPr lang="cs-CZ">
                          <a:solidFill>
                            <a:srgbClr val="063c64"/>
                          </a:solidFill>
                          <a:latin typeface="Calibri"/>
                        </a:rPr>
                        <a:t>vsakování </a:t>
                      </a:r>
                      <a:r>
                        <a:rPr lang="cs-CZ" u="sng">
                          <a:solidFill>
                            <a:srgbClr val="063c64"/>
                          </a:solidFill>
                          <a:latin typeface="Calibri"/>
                        </a:rPr>
                        <a:t>není možné</a:t>
                      </a:r>
                      <a:endParaRPr/>
                    </a:p>
                  </a:txBody>
                  <a:tcPr/>
                </a:tc>
              </a:tr>
              <a:tr h="393840">
                <a:tc>
                  <a:txBody>
                    <a:bodyPr/>
                    <a:p>
                      <a:pPr algn="ctr">
                        <a:lnSpc>
                          <a:spcPct val="100000"/>
                        </a:lnSpc>
                      </a:pPr>
                      <a:r>
                        <a:rPr i="1" lang="cs-CZ">
                          <a:solidFill>
                            <a:srgbClr val="063c64"/>
                          </a:solidFill>
                          <a:latin typeface="Calibri"/>
                        </a:rPr>
                        <a:t>specifický odtok </a:t>
                      </a:r>
                      <a:r>
                        <a:rPr lang="cs-CZ">
                          <a:solidFill>
                            <a:srgbClr val="063c64"/>
                          </a:solidFill>
                          <a:latin typeface="Calibri"/>
                        </a:rPr>
                        <a:t>Q</a:t>
                      </a:r>
                      <a:r>
                        <a:rPr lang="cs-CZ" baseline="-25000">
                          <a:solidFill>
                            <a:srgbClr val="063c64"/>
                          </a:solidFill>
                          <a:latin typeface="Calibri"/>
                        </a:rPr>
                        <a:t>spec</a:t>
                      </a:r>
                      <a:r>
                        <a:rPr i="1" lang="cs-CZ">
                          <a:solidFill>
                            <a:srgbClr val="063c64"/>
                          </a:solidFill>
                          <a:latin typeface="Calibri"/>
                        </a:rPr>
                        <a:t> = </a:t>
                      </a:r>
                      <a:r>
                        <a:rPr lang="cs-CZ">
                          <a:solidFill>
                            <a:srgbClr val="063c64"/>
                          </a:solidFill>
                          <a:latin typeface="Calibri"/>
                        </a:rPr>
                        <a:t>3 l/s/ha</a:t>
                      </a:r>
                      <a:endParaRPr/>
                    </a:p>
                  </a:txBody>
                  <a:tcPr/>
                </a:tc>
              </a:tr>
              <a:tr h="360000">
                <a:tc>
                  <a:txBody>
                    <a:bodyPr/>
                    <a:p>
                      <a:pPr algn="ctr">
                        <a:lnSpc>
                          <a:spcPct val="100000"/>
                        </a:lnSpc>
                      </a:pPr>
                      <a:r>
                        <a:rPr i="1" lang="cs-CZ">
                          <a:solidFill>
                            <a:srgbClr val="063c64"/>
                          </a:solidFill>
                          <a:latin typeface="Calibri"/>
                        </a:rPr>
                        <a:t>velikost pozemku </a:t>
                      </a:r>
                      <a:r>
                        <a:rPr lang="cs-CZ">
                          <a:solidFill>
                            <a:srgbClr val="063c64"/>
                          </a:solidFill>
                          <a:latin typeface="Calibri"/>
                        </a:rPr>
                        <a:t>A = 2000 m</a:t>
                      </a:r>
                      <a:r>
                        <a:rPr lang="cs-CZ" baseline="30000">
                          <a:solidFill>
                            <a:srgbClr val="063c64"/>
                          </a:solidFill>
                          <a:latin typeface="Calibri"/>
                        </a:rPr>
                        <a:t>2</a:t>
                      </a:r>
                      <a:endParaRPr/>
                    </a:p>
                  </a:txBody>
                  <a:tcPr/>
                </a:tc>
              </a:tr>
              <a:tr h="662040">
                <a:tc>
                  <a:txBody>
                    <a:bodyPr/>
                    <a:p>
                      <a:pPr algn="ctr">
                        <a:lnSpc>
                          <a:spcPct val="100000"/>
                        </a:lnSpc>
                      </a:pPr>
                      <a:r>
                        <a:rPr i="1" lang="cs-CZ">
                          <a:solidFill>
                            <a:srgbClr val="063c64"/>
                          </a:solidFill>
                          <a:latin typeface="Calibri"/>
                        </a:rPr>
                        <a:t>regulovaný odtok </a:t>
                      </a:r>
                      <a:r>
                        <a:rPr lang="cs-CZ">
                          <a:solidFill>
                            <a:srgbClr val="063c64"/>
                          </a:solidFill>
                          <a:latin typeface="Calibri"/>
                        </a:rPr>
                        <a:t>Q</a:t>
                      </a:r>
                      <a:r>
                        <a:rPr lang="cs-CZ" baseline="-25000">
                          <a:solidFill>
                            <a:srgbClr val="063c64"/>
                          </a:solidFill>
                          <a:latin typeface="Calibri"/>
                        </a:rPr>
                        <a:t>reg</a:t>
                      </a:r>
                      <a:r>
                        <a:rPr lang="cs-CZ">
                          <a:solidFill>
                            <a:srgbClr val="063c64"/>
                          </a:solidFill>
                          <a:latin typeface="Calibri"/>
                        </a:rPr>
                        <a:t> = Q</a:t>
                      </a:r>
                      <a:r>
                        <a:rPr lang="cs-CZ" baseline="-25000">
                          <a:solidFill>
                            <a:srgbClr val="063c64"/>
                          </a:solidFill>
                          <a:latin typeface="Calibri"/>
                        </a:rPr>
                        <a:t>spec</a:t>
                      </a:r>
                      <a:r>
                        <a:rPr lang="cs-CZ">
                          <a:solidFill>
                            <a:srgbClr val="063c64"/>
                          </a:solidFill>
                          <a:latin typeface="Calibri"/>
                        </a:rPr>
                        <a:t> x A</a:t>
                      </a:r>
                      <a:endParaRPr/>
                    </a:p>
                  </a:txBody>
                  <a:tcPr/>
                </a:tc>
              </a:tr>
              <a:tr h="393840">
                <a:tc>
                  <a:txBody>
                    <a:bodyPr/>
                    <a:p>
                      <a:pPr algn="ctr">
                        <a:lnSpc>
                          <a:spcPct val="100000"/>
                        </a:lnSpc>
                      </a:pPr>
                      <a:r>
                        <a:rPr lang="cs-CZ" u="sng">
                          <a:solidFill>
                            <a:srgbClr val="063c64"/>
                          </a:solidFill>
                          <a:latin typeface="Calibri"/>
                        </a:rPr>
                        <a:t>Q</a:t>
                      </a:r>
                      <a:r>
                        <a:rPr lang="cs-CZ" u="sng" baseline="-25000">
                          <a:solidFill>
                            <a:srgbClr val="063c64"/>
                          </a:solidFill>
                          <a:latin typeface="Calibri"/>
                        </a:rPr>
                        <a:t>reg</a:t>
                      </a:r>
                      <a:r>
                        <a:rPr lang="cs-CZ" u="sng">
                          <a:solidFill>
                            <a:srgbClr val="063c64"/>
                          </a:solidFill>
                          <a:latin typeface="Calibri"/>
                        </a:rPr>
                        <a:t> = 0,6 l/s</a:t>
                      </a:r>
                      <a:endParaRPr/>
                    </a:p>
                  </a:txBody>
                  <a:tcPr/>
                </a:tc>
              </a:tr>
            </a:tbl>
          </a:graphicData>
        </a:graphic>
      </p:graphicFrame>
      <p:graphicFrame>
        <p:nvGraphicFramePr>
          <p:cNvPr id="338" name="Table 5"/>
          <p:cNvGraphicFramePr/>
          <p:nvPr/>
        </p:nvGraphicFramePr>
        <p:xfrm>
          <a:off x="612720" y="5789880"/>
          <a:ext cx="7992360" cy="417600"/>
        </p:xfrm>
        <a:graphic>
          <a:graphicData uri="http://schemas.openxmlformats.org/drawingml/2006/table">
            <a:tbl>
              <a:tblPr/>
              <a:tblGrid>
                <a:gridCol w="7992360"/>
              </a:tblGrid>
              <a:tr h="417600">
                <a:tc>
                  <a:txBody>
                    <a:bodyPr/>
                    <a:p>
                      <a:pPr algn="ctr">
                        <a:lnSpc>
                          <a:spcPct val="100000"/>
                        </a:lnSpc>
                      </a:pPr>
                      <a:r>
                        <a:rPr b="1" lang="cs-CZ">
                          <a:solidFill>
                            <a:srgbClr val="ffffff"/>
                          </a:solidFill>
                          <a:latin typeface="Calibri"/>
                        </a:rPr>
                        <a:t>Návrhový objem v obou případech stejný</a:t>
                      </a:r>
                      <a:endParaRPr/>
                    </a:p>
                  </a:txBody>
                  <a:tcPr/>
                </a:tc>
              </a:tr>
            </a:tbl>
          </a:graphicData>
        </a:graphic>
      </p:graphicFrame>
      <p:sp>
        <p:nvSpPr>
          <p:cNvPr id="339" name="CustomShape 6"/>
          <p:cNvSpPr/>
          <p:nvPr/>
        </p:nvSpPr>
        <p:spPr>
          <a:xfrm>
            <a:off x="3564000" y="188640"/>
            <a:ext cx="5295600" cy="2232720"/>
          </a:xfrm>
          <a:prstGeom prst="rect">
            <a:avLst/>
          </a:prstGeom>
          <a:noFill/>
          <a:ln w="9360">
            <a:noFill/>
          </a:ln>
        </p:spPr>
        <p:txBody>
          <a:bodyPr lIns="90000" rIns="90000" tIns="45000" bIns="45000"/>
          <a:p>
            <a:pPr algn="r">
              <a:lnSpc>
                <a:spcPct val="100000"/>
              </a:lnSpc>
            </a:pPr>
            <a:r>
              <a:rPr b="1" lang="cs-CZ" sz="4000">
                <a:solidFill>
                  <a:srgbClr val="063c64"/>
                </a:solidFill>
                <a:latin typeface="Calibri"/>
              </a:rPr>
              <a:t>Metodické nástroje</a:t>
            </a:r>
            <a:endParaRPr/>
          </a:p>
          <a:p>
            <a:pPr algn="r">
              <a:lnSpc>
                <a:spcPct val="100000"/>
              </a:lnSpc>
            </a:pPr>
            <a:r>
              <a:rPr b="1" lang="cs-CZ" sz="3000">
                <a:solidFill>
                  <a:srgbClr val="063c64"/>
                </a:solidFill>
                <a:latin typeface="Calibri"/>
              </a:rPr>
              <a:t>Ekonomická srovnatelnost</a:t>
            </a:r>
            <a:endParaRPr/>
          </a:p>
        </p:txBody>
      </p:sp>
    </p:spTree>
  </p:cSld>
  <p:timing>
    <p:tnLst>
      <p:par>
        <p:cTn id="84" dur="indefinite" restart="never" nodeType="tmRoot">
          <p:childTnLst>
            <p:seq>
              <p:cTn id="85" dur="indefinite" nodeType="mainSeq">
                <p:childTnLst>
                  <p:par>
                    <p:cTn id="86" fill="hold">
                      <p:stCondLst>
                        <p:cond delay="indefinite"/>
                      </p:stCondLst>
                      <p:childTnLst>
                        <p:par>
                          <p:cTn id="87" fill="hold">
                            <p:stCondLst>
                              <p:cond delay="0"/>
                            </p:stCondLst>
                            <p:childTnLst>
                              <p:par>
                                <p:cTn id="88" nodeType="afterEffect" fill="hold" presetClass="entr" presetID="10">
                                  <p:stCondLst>
                                    <p:cond delay="0"/>
                                  </p:stCondLst>
                                  <p:childTnLst>
                                    <p:set>
                                      <p:cBhvr>
                                        <p:cTn id="89" dur="1" fill="hold">
                                          <p:stCondLst>
                                            <p:cond delay="0"/>
                                          </p:stCondLst>
                                        </p:cTn>
                                        <p:tgtEl>
                                          <p:spTgt spid="335"/>
                                        </p:tgtEl>
                                        <p:attrNameLst>
                                          <p:attrName>style.visibility</p:attrName>
                                        </p:attrNameLst>
                                      </p:cBhvr>
                                      <p:to>
                                        <p:strVal val="visible"/>
                                      </p:to>
                                    </p:set>
                                    <p:animEffect filter="fade" transition="in">
                                      <p:cBhvr additive="repl">
                                        <p:cTn id="90" dur="1000"/>
                                        <p:tgtEl>
                                          <p:spTgt spid="335"/>
                                        </p:tgtEl>
                                      </p:cBhvr>
                                    </p:animEffect>
                                  </p:childTnLst>
                                </p:cTn>
                              </p:par>
                            </p:childTnLst>
                          </p:cTn>
                        </p:par>
                      </p:childTnLst>
                    </p:cTn>
                  </p:par>
                  <p:par>
                    <p:cTn id="91" fill="hold">
                      <p:stCondLst>
                        <p:cond delay="indefinite"/>
                      </p:stCondLst>
                      <p:childTnLst>
                        <p:par>
                          <p:cTn id="92" fill="hold">
                            <p:stCondLst>
                              <p:cond delay="0"/>
                            </p:stCondLst>
                            <p:childTnLst>
                              <p:par>
                                <p:cTn id="93" nodeType="clickEffect" fill="hold" presetClass="entr" presetID="10">
                                  <p:stCondLst>
                                    <p:cond delay="0"/>
                                  </p:stCondLst>
                                  <p:childTnLst>
                                    <p:set>
                                      <p:cBhvr>
                                        <p:cTn id="94" dur="1" fill="hold">
                                          <p:stCondLst>
                                            <p:cond delay="0"/>
                                          </p:stCondLst>
                                        </p:cTn>
                                        <p:tgtEl>
                                          <p:spTgt spid="336"/>
                                        </p:tgtEl>
                                        <p:attrNameLst>
                                          <p:attrName>style.visibility</p:attrName>
                                        </p:attrNameLst>
                                      </p:cBhvr>
                                      <p:to>
                                        <p:strVal val="visible"/>
                                      </p:to>
                                    </p:set>
                                    <p:animEffect filter="fade" transition="in">
                                      <p:cBhvr additive="repl">
                                        <p:cTn id="95" dur="1000"/>
                                        <p:tgtEl>
                                          <p:spTgt spid="336"/>
                                        </p:tgtEl>
                                      </p:cBhvr>
                                    </p:animEffect>
                                  </p:childTnLst>
                                </p:cTn>
                              </p:par>
                            </p:childTnLst>
                          </p:cTn>
                        </p:par>
                      </p:childTnLst>
                    </p:cTn>
                  </p:par>
                  <p:par>
                    <p:cTn id="96" fill="hold">
                      <p:stCondLst>
                        <p:cond delay="indefinite"/>
                      </p:stCondLst>
                      <p:childTnLst>
                        <p:par>
                          <p:cTn id="97" fill="hold">
                            <p:stCondLst>
                              <p:cond delay="0"/>
                            </p:stCondLst>
                            <p:childTnLst>
                              <p:par>
                                <p:cTn id="98" nodeType="clickEffect" fill="hold" presetClass="entr" presetID="10">
                                  <p:stCondLst>
                                    <p:cond delay="0"/>
                                  </p:stCondLst>
                                  <p:childTnLst>
                                    <p:set>
                                      <p:cBhvr>
                                        <p:cTn id="99" dur="1" fill="hold">
                                          <p:stCondLst>
                                            <p:cond delay="0"/>
                                          </p:stCondLst>
                                        </p:cTn>
                                        <p:tgtEl>
                                          <p:spTgt spid="333"/>
                                        </p:tgtEl>
                                        <p:attrNameLst>
                                          <p:attrName>style.visibility</p:attrName>
                                        </p:attrNameLst>
                                      </p:cBhvr>
                                      <p:to>
                                        <p:strVal val="visible"/>
                                      </p:to>
                                    </p:set>
                                    <p:animEffect filter="fade" transition="in">
                                      <p:cBhvr additive="repl">
                                        <p:cTn id="100" dur="1000"/>
                                        <p:tgtEl>
                                          <p:spTgt spid="333"/>
                                        </p:tgtEl>
                                      </p:cBhvr>
                                    </p:animEffect>
                                  </p:childTnLst>
                                </p:cTn>
                              </p:par>
                              <p:par>
                                <p:cTn id="101" nodeType="withEffect" fill="hold" presetClass="entr" presetID="10">
                                  <p:stCondLst>
                                    <p:cond delay="0"/>
                                  </p:stCondLst>
                                  <p:childTnLst>
                                    <p:set>
                                      <p:cBhvr>
                                        <p:cTn id="102" dur="1" fill="hold">
                                          <p:stCondLst>
                                            <p:cond delay="0"/>
                                          </p:stCondLst>
                                        </p:cTn>
                                        <p:tgtEl>
                                          <p:spTgt spid="334"/>
                                        </p:tgtEl>
                                        <p:attrNameLst>
                                          <p:attrName>style.visibility</p:attrName>
                                        </p:attrNameLst>
                                      </p:cBhvr>
                                      <p:to>
                                        <p:strVal val="visible"/>
                                      </p:to>
                                    </p:set>
                                    <p:animEffect filter="fade" transition="in">
                                      <p:cBhvr additive="repl">
                                        <p:cTn id="103" dur="1000"/>
                                        <p:tgtEl>
                                          <p:spTgt spid="334"/>
                                        </p:tgtEl>
                                      </p:cBhvr>
                                    </p:animEffect>
                                  </p:childTnLst>
                                </p:cTn>
                              </p:par>
                            </p:childTnLst>
                          </p:cTn>
                        </p:par>
                      </p:childTnLst>
                    </p:cTn>
                  </p:par>
                  <p:par>
                    <p:cTn id="104" fill="hold">
                      <p:stCondLst>
                        <p:cond delay="indefinite"/>
                      </p:stCondLst>
                      <p:childTnLst>
                        <p:par>
                          <p:cTn id="105" fill="hold">
                            <p:stCondLst>
                              <p:cond delay="0"/>
                            </p:stCondLst>
                            <p:childTnLst>
                              <p:par>
                                <p:cTn id="106" nodeType="clickEffect" fill="hold" presetClass="exit" presetID="10">
                                  <p:stCondLst>
                                    <p:cond delay="0"/>
                                  </p:stCondLst>
                                  <p:childTnLst>
                                    <p:animEffect filter="fade" transition="in">
                                      <p:cBhvr additive="repl">
                                        <p:cTn id="107" dur="1000"/>
                                        <p:tgtEl>
                                          <p:spTgt spid="334"/>
                                        </p:tgtEl>
                                      </p:cBhvr>
                                    </p:animEffect>
                                    <p:set>
                                      <p:cBhvr>
                                        <p:cTn id="108" dur="1" fill="hold">
                                          <p:stCondLst>
                                            <p:cond delay="998"/>
                                          </p:stCondLst>
                                        </p:cTn>
                                        <p:tgtEl>
                                          <p:spTgt spid="334"/>
                                        </p:tgtEl>
                                        <p:attrNameLst>
                                          <p:attrName>style.visibility</p:attrName>
                                        </p:attrNameLst>
                                      </p:cBhvr>
                                      <p:to>
                                        <p:strVal val="hidden"/>
                                      </p:to>
                                    </p:set>
                                  </p:childTnLst>
                                </p:cTn>
                              </p:par>
                              <p:par>
                                <p:cTn id="109" nodeType="withEffect" fill="hold" presetClass="exit" presetID="10">
                                  <p:stCondLst>
                                    <p:cond delay="0"/>
                                  </p:stCondLst>
                                  <p:childTnLst>
                                    <p:animEffect filter="fade" transition="in">
                                      <p:cBhvr additive="repl">
                                        <p:cTn id="110" dur="1000"/>
                                        <p:tgtEl>
                                          <p:spTgt spid="333"/>
                                        </p:tgtEl>
                                      </p:cBhvr>
                                    </p:animEffect>
                                    <p:set>
                                      <p:cBhvr>
                                        <p:cTn id="111" dur="1" fill="hold">
                                          <p:stCondLst>
                                            <p:cond delay="998"/>
                                          </p:stCondLst>
                                        </p:cTn>
                                        <p:tgtEl>
                                          <p:spTgt spid="333"/>
                                        </p:tgtEl>
                                        <p:attrNameLst>
                                          <p:attrName>style.visibility</p:attrName>
                                        </p:attrNameLst>
                                      </p:cBhvr>
                                      <p:to>
                                        <p:strVal val="hidden"/>
                                      </p:to>
                                    </p:set>
                                  </p:childTnLst>
                                </p:cTn>
                              </p:par>
                            </p:childTnLst>
                          </p:cTn>
                        </p:par>
                      </p:childTnLst>
                    </p:cTn>
                  </p:par>
                  <p:par>
                    <p:cTn id="112" fill="hold">
                      <p:stCondLst>
                        <p:cond delay="indefinite"/>
                      </p:stCondLst>
                      <p:childTnLst>
                        <p:par>
                          <p:cTn id="113" fill="hold">
                            <p:stCondLst>
                              <p:cond delay="0"/>
                            </p:stCondLst>
                            <p:childTnLst>
                              <p:par>
                                <p:cTn id="114" nodeType="clickEffect" fill="hold" presetClass="entr" presetID="10">
                                  <p:stCondLst>
                                    <p:cond delay="0"/>
                                  </p:stCondLst>
                                  <p:childTnLst>
                                    <p:set>
                                      <p:cBhvr>
                                        <p:cTn id="115" dur="1" fill="hold">
                                          <p:stCondLst>
                                            <p:cond delay="0"/>
                                          </p:stCondLst>
                                        </p:cTn>
                                        <p:tgtEl>
                                          <p:spTgt spid="337"/>
                                        </p:tgtEl>
                                        <p:attrNameLst>
                                          <p:attrName>style.visibility</p:attrName>
                                        </p:attrNameLst>
                                      </p:cBhvr>
                                      <p:to>
                                        <p:strVal val="visible"/>
                                      </p:to>
                                    </p:set>
                                    <p:animEffect filter="fade" transition="in">
                                      <p:cBhvr additive="repl">
                                        <p:cTn id="116" dur="1000"/>
                                        <p:tgtEl>
                                          <p:spTgt spid="337"/>
                                        </p:tgtEl>
                                      </p:cBhvr>
                                    </p:animEffect>
                                  </p:childTnLst>
                                </p:cTn>
                              </p:par>
                            </p:childTnLst>
                          </p:cTn>
                        </p:par>
                      </p:childTnLst>
                    </p:cTn>
                  </p:par>
                  <p:par>
                    <p:cTn id="117" fill="hold">
                      <p:stCondLst>
                        <p:cond delay="indefinite"/>
                      </p:stCondLst>
                      <p:childTnLst>
                        <p:par>
                          <p:cTn id="118" fill="hold">
                            <p:stCondLst>
                              <p:cond delay="0"/>
                            </p:stCondLst>
                            <p:childTnLst>
                              <p:par>
                                <p:cTn id="119" nodeType="clickEffect" fill="hold" presetClass="entr" presetID="10">
                                  <p:stCondLst>
                                    <p:cond delay="0"/>
                                  </p:stCondLst>
                                  <p:childTnLst>
                                    <p:set>
                                      <p:cBhvr>
                                        <p:cTn id="120" dur="1" fill="hold">
                                          <p:stCondLst>
                                            <p:cond delay="0"/>
                                          </p:stCondLst>
                                        </p:cTn>
                                        <p:tgtEl>
                                          <p:spTgt spid="338"/>
                                        </p:tgtEl>
                                        <p:attrNameLst>
                                          <p:attrName>style.visibility</p:attrName>
                                        </p:attrNameLst>
                                      </p:cBhvr>
                                      <p:to>
                                        <p:strVal val="visible"/>
                                      </p:to>
                                    </p:set>
                                    <p:animEffect filter="fade" transition="in">
                                      <p:cBhvr additive="repl">
                                        <p:cTn id="121" dur="1000"/>
                                        <p:tgtEl>
                                          <p:spTgt spid="338"/>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3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40" name="CustomShape 1"/>
          <p:cNvSpPr/>
          <p:nvPr/>
        </p:nvSpPr>
        <p:spPr>
          <a:xfrm>
            <a:off x="827280" y="5856480"/>
            <a:ext cx="2732040" cy="685440"/>
          </a:xfrm>
          <a:prstGeom prst="rect">
            <a:avLst/>
          </a:prstGeom>
          <a:solidFill>
            <a:srgbClr val="ffffff"/>
          </a:solidFill>
          <a:ln w="25560">
            <a:noFill/>
          </a:ln>
        </p:spPr>
      </p:sp>
      <p:sp>
        <p:nvSpPr>
          <p:cNvPr id="341" name="CustomShape 2"/>
          <p:cNvSpPr/>
          <p:nvPr/>
        </p:nvSpPr>
        <p:spPr>
          <a:xfrm>
            <a:off x="795960" y="1507680"/>
            <a:ext cx="7901280" cy="3442680"/>
          </a:xfrm>
          <a:prstGeom prst="rect">
            <a:avLst/>
          </a:prstGeom>
          <a:noFill/>
          <a:ln w="9360">
            <a:noFill/>
          </a:ln>
        </p:spPr>
        <p:txBody>
          <a:bodyPr tIns="76320" bIns="76320" anchor="ctr"/>
          <a:p>
            <a:pPr>
              <a:lnSpc>
                <a:spcPct val="120000"/>
              </a:lnSpc>
              <a:buFont typeface="Wingdings" charset="2"/>
              <a:buChar char=""/>
            </a:pPr>
            <a:r>
              <a:rPr lang="cs-CZ" sz="2400" u="sng">
                <a:solidFill>
                  <a:srgbClr val="063c64"/>
                </a:solidFill>
                <a:latin typeface="Calibri"/>
                <a:ea typeface="Times New Roman"/>
              </a:rPr>
              <a:t>Akumulace a využívání dešťové vody</a:t>
            </a:r>
            <a:endParaRPr/>
          </a:p>
          <a:p>
            <a:pPr>
              <a:lnSpc>
                <a:spcPct val="120000"/>
              </a:lnSpc>
              <a:buFont typeface="Wingdings" charset="2"/>
              <a:buChar char=""/>
            </a:pPr>
            <a:r>
              <a:rPr lang="cs-CZ" sz="2400" u="sng">
                <a:solidFill>
                  <a:srgbClr val="063c64"/>
                </a:solidFill>
                <a:latin typeface="Calibri"/>
                <a:ea typeface="Times New Roman"/>
              </a:rPr>
              <a:t>Snížení či prevence vzniku srážkového odtoku u zdroje</a:t>
            </a:r>
            <a:endParaRPr/>
          </a:p>
          <a:p>
            <a:pPr lvl="1">
              <a:lnSpc>
                <a:spcPct val="120000"/>
              </a:lnSpc>
              <a:buFont typeface="Wingdings" charset="2"/>
              <a:buChar char=""/>
            </a:pPr>
            <a:r>
              <a:rPr lang="cs-CZ" sz="2200">
                <a:solidFill>
                  <a:srgbClr val="063c64"/>
                </a:solidFill>
                <a:latin typeface="Calibri"/>
                <a:ea typeface="Times New Roman"/>
              </a:rPr>
              <a:t>Vegetační a štěrkové střechy</a:t>
            </a:r>
            <a:endParaRPr/>
          </a:p>
          <a:p>
            <a:pPr lvl="1">
              <a:lnSpc>
                <a:spcPct val="120000"/>
              </a:lnSpc>
              <a:buFont typeface="Wingdings" charset="2"/>
              <a:buChar char=""/>
            </a:pPr>
            <a:r>
              <a:rPr lang="cs-CZ" sz="2200">
                <a:solidFill>
                  <a:srgbClr val="063c64"/>
                </a:solidFill>
                <a:latin typeface="Calibri"/>
                <a:ea typeface="Times New Roman"/>
              </a:rPr>
              <a:t>Propustné zpevněné povrchy</a:t>
            </a:r>
            <a:endParaRPr/>
          </a:p>
          <a:p>
            <a:pPr>
              <a:lnSpc>
                <a:spcPct val="120000"/>
              </a:lnSpc>
              <a:buFont typeface="Wingdings" charset="2"/>
              <a:buChar char=""/>
            </a:pPr>
            <a:r>
              <a:rPr lang="cs-CZ" sz="2400" u="sng">
                <a:solidFill>
                  <a:srgbClr val="063c64"/>
                </a:solidFill>
                <a:latin typeface="Calibri"/>
                <a:ea typeface="Times New Roman"/>
              </a:rPr>
              <a:t>Vsakování</a:t>
            </a:r>
            <a:endParaRPr/>
          </a:p>
          <a:p>
            <a:pPr lvl="1">
              <a:lnSpc>
                <a:spcPct val="120000"/>
              </a:lnSpc>
              <a:buFont typeface="Wingdings" charset="2"/>
              <a:buChar char=""/>
            </a:pPr>
            <a:r>
              <a:rPr lang="cs-CZ" sz="2200">
                <a:solidFill>
                  <a:srgbClr val="063c64"/>
                </a:solidFill>
                <a:latin typeface="Calibri"/>
                <a:ea typeface="Times New Roman"/>
              </a:rPr>
              <a:t>Povrchové vsakování</a:t>
            </a:r>
            <a:endParaRPr/>
          </a:p>
          <a:p>
            <a:pPr lvl="1">
              <a:lnSpc>
                <a:spcPct val="120000"/>
              </a:lnSpc>
              <a:buFont typeface="Wingdings" charset="2"/>
              <a:buChar char=""/>
            </a:pPr>
            <a:r>
              <a:rPr lang="cs-CZ" sz="2200">
                <a:solidFill>
                  <a:srgbClr val="063c64"/>
                </a:solidFill>
                <a:latin typeface="Calibri"/>
                <a:ea typeface="Times New Roman"/>
              </a:rPr>
              <a:t>Podzemní vsakování</a:t>
            </a:r>
            <a:endParaRPr/>
          </a:p>
        </p:txBody>
      </p:sp>
      <p:sp>
        <p:nvSpPr>
          <p:cNvPr id="342" name="CustomShape 3"/>
          <p:cNvSpPr/>
          <p:nvPr/>
        </p:nvSpPr>
        <p:spPr>
          <a:xfrm>
            <a:off x="806040" y="4497120"/>
            <a:ext cx="5628600" cy="2273040"/>
          </a:xfrm>
          <a:prstGeom prst="rect">
            <a:avLst/>
          </a:prstGeom>
          <a:noFill/>
          <a:ln w="9360">
            <a:noFill/>
          </a:ln>
        </p:spPr>
        <p:txBody>
          <a:bodyPr tIns="76320" bIns="76320" anchor="ctr"/>
          <a:p>
            <a:pPr>
              <a:lnSpc>
                <a:spcPct val="120000"/>
              </a:lnSpc>
              <a:buFont typeface="Wingdings" charset="2"/>
              <a:buChar char=""/>
            </a:pPr>
            <a:r>
              <a:rPr lang="cs-CZ" sz="2400" u="sng">
                <a:solidFill>
                  <a:srgbClr val="063c64"/>
                </a:solidFill>
                <a:latin typeface="Calibri"/>
              </a:rPr>
              <a:t>Vsakování s regulovaným odtokem</a:t>
            </a:r>
            <a:endParaRPr/>
          </a:p>
          <a:p>
            <a:pPr>
              <a:lnSpc>
                <a:spcPct val="120000"/>
              </a:lnSpc>
              <a:buFont typeface="Wingdings" charset="2"/>
              <a:buChar char=""/>
            </a:pPr>
            <a:r>
              <a:rPr lang="cs-CZ" sz="2400" u="sng">
                <a:solidFill>
                  <a:srgbClr val="063c64"/>
                </a:solidFill>
                <a:latin typeface="Calibri"/>
                <a:ea typeface="Times New Roman"/>
              </a:rPr>
              <a:t>Retenční objekty</a:t>
            </a:r>
            <a:endParaRPr/>
          </a:p>
          <a:p>
            <a:pPr>
              <a:lnSpc>
                <a:spcPct val="120000"/>
              </a:lnSpc>
              <a:buFont typeface="Wingdings" charset="2"/>
              <a:buChar char=""/>
            </a:pPr>
            <a:r>
              <a:rPr lang="cs-CZ" sz="2400" u="sng">
                <a:solidFill>
                  <a:srgbClr val="063c64"/>
                </a:solidFill>
                <a:latin typeface="Calibri"/>
                <a:ea typeface="Times New Roman"/>
              </a:rPr>
              <a:t>Předčištění dešťových vod</a:t>
            </a:r>
            <a:endParaRPr/>
          </a:p>
          <a:p>
            <a:pPr>
              <a:lnSpc>
                <a:spcPct val="120000"/>
              </a:lnSpc>
              <a:buFont typeface="Wingdings" charset="2"/>
              <a:buChar char=""/>
            </a:pPr>
            <a:r>
              <a:rPr lang="cs-CZ" sz="2400" u="sng">
                <a:solidFill>
                  <a:srgbClr val="063c64"/>
                </a:solidFill>
                <a:latin typeface="Calibri"/>
                <a:ea typeface="Times New Roman"/>
              </a:rPr>
              <a:t>Regulační zařízení</a:t>
            </a:r>
            <a:endParaRPr/>
          </a:p>
        </p:txBody>
      </p:sp>
      <p:sp>
        <p:nvSpPr>
          <p:cNvPr id="343" name="CustomShape 4"/>
          <p:cNvSpPr/>
          <p:nvPr/>
        </p:nvSpPr>
        <p:spPr>
          <a:xfrm>
            <a:off x="2411640" y="188640"/>
            <a:ext cx="6447960" cy="2232720"/>
          </a:xfrm>
          <a:prstGeom prst="rect">
            <a:avLst/>
          </a:prstGeom>
          <a:noFill/>
          <a:ln w="9360">
            <a:noFill/>
          </a:ln>
        </p:spPr>
        <p:txBody>
          <a:bodyPr lIns="90000" rIns="90000" tIns="45000" bIns="45000"/>
          <a:p>
            <a:pPr algn="r">
              <a:lnSpc>
                <a:spcPct val="100000"/>
              </a:lnSpc>
            </a:pPr>
            <a:r>
              <a:rPr b="1" lang="cs-CZ" sz="4000">
                <a:solidFill>
                  <a:srgbClr val="063c64"/>
                </a:solidFill>
                <a:latin typeface="Calibri"/>
              </a:rPr>
              <a:t>Stavebně-techn. nástroje</a:t>
            </a:r>
            <a:endParaRPr/>
          </a:p>
          <a:p>
            <a:pPr algn="r">
              <a:lnSpc>
                <a:spcPct val="100000"/>
              </a:lnSpc>
            </a:pPr>
            <a:r>
              <a:rPr b="1" lang="cs-CZ" sz="3000">
                <a:solidFill>
                  <a:srgbClr val="063c64"/>
                </a:solidFill>
                <a:latin typeface="Calibri"/>
              </a:rPr>
              <a:t>Objekty a zařízení</a:t>
            </a:r>
            <a:endParaRPr/>
          </a:p>
        </p:txBody>
      </p:sp>
    </p:spTree>
  </p:cSld>
</p:sld>
</file>

<file path=ppt/slides/slide3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44" name="TextShape 1"/>
          <p:cNvSpPr txBox="1"/>
          <p:nvPr/>
        </p:nvSpPr>
        <p:spPr>
          <a:xfrm>
            <a:off x="711360" y="1765080"/>
            <a:ext cx="7772040" cy="4114440"/>
          </a:xfrm>
          <a:prstGeom prst="rect">
            <a:avLst/>
          </a:prstGeom>
        </p:spPr>
        <p:txBody>
          <a:bodyPr/>
          <a:p>
            <a:pPr>
              <a:lnSpc>
                <a:spcPct val="150000"/>
              </a:lnSpc>
              <a:buFont typeface="Arial"/>
              <a:buChar char="•"/>
            </a:pPr>
            <a:r>
              <a:rPr lang="cs-CZ" sz="2400">
                <a:solidFill>
                  <a:srgbClr val="063c64"/>
                </a:solidFill>
                <a:latin typeface="Calibri"/>
              </a:rPr>
              <a:t>odtok ze střech do </a:t>
            </a:r>
            <a:r>
              <a:rPr b="1" lang="cs-CZ" sz="2400">
                <a:solidFill>
                  <a:srgbClr val="063c64"/>
                </a:solidFill>
                <a:latin typeface="Calibri"/>
              </a:rPr>
              <a:t>lokálních nádrží</a:t>
            </a:r>
            <a:r>
              <a:rPr lang="cs-CZ" sz="2400">
                <a:solidFill>
                  <a:srgbClr val="063c64"/>
                </a:solidFill>
                <a:latin typeface="Calibri"/>
              </a:rPr>
              <a:t> (bez světla, nízká teplota – v zemi)</a:t>
            </a:r>
            <a:endParaRPr/>
          </a:p>
          <a:p>
            <a:pPr>
              <a:lnSpc>
                <a:spcPct val="150000"/>
              </a:lnSpc>
              <a:buFont typeface="Arial"/>
              <a:buChar char="•"/>
            </a:pPr>
            <a:r>
              <a:rPr lang="cs-CZ" sz="2400">
                <a:solidFill>
                  <a:srgbClr val="063c64"/>
                </a:solidFill>
                <a:latin typeface="Calibri"/>
              </a:rPr>
              <a:t>odběr pro užívání pomocí ručního nebo el. </a:t>
            </a:r>
            <a:r>
              <a:rPr b="1" lang="cs-CZ" sz="2400">
                <a:solidFill>
                  <a:srgbClr val="063c64"/>
                </a:solidFill>
                <a:latin typeface="Calibri"/>
              </a:rPr>
              <a:t>čerpadla</a:t>
            </a:r>
            <a:endParaRPr/>
          </a:p>
          <a:p>
            <a:pPr>
              <a:lnSpc>
                <a:spcPct val="150000"/>
              </a:lnSpc>
              <a:buFont typeface="Arial"/>
              <a:buChar char="•"/>
            </a:pPr>
            <a:r>
              <a:rPr b="1" lang="cs-CZ" sz="2400">
                <a:solidFill>
                  <a:srgbClr val="063c64"/>
                </a:solidFill>
                <a:latin typeface="Calibri"/>
              </a:rPr>
              <a:t>oddělení prvního splachu</a:t>
            </a:r>
            <a:r>
              <a:rPr lang="cs-CZ" sz="2400">
                <a:solidFill>
                  <a:srgbClr val="063c64"/>
                </a:solidFill>
                <a:latin typeface="Calibri"/>
              </a:rPr>
              <a:t> (první 1 - 3 mm deště)</a:t>
            </a:r>
            <a:endParaRPr/>
          </a:p>
          <a:p>
            <a:pPr>
              <a:lnSpc>
                <a:spcPct val="150000"/>
              </a:lnSpc>
              <a:buFont typeface="Arial"/>
              <a:buChar char="•"/>
            </a:pPr>
            <a:r>
              <a:rPr lang="cs-CZ" sz="2400">
                <a:solidFill>
                  <a:srgbClr val="063c64"/>
                </a:solidFill>
                <a:latin typeface="Calibri"/>
              </a:rPr>
              <a:t>pro praní prádla - </a:t>
            </a:r>
            <a:r>
              <a:rPr b="1" lang="cs-CZ" sz="2400">
                <a:solidFill>
                  <a:srgbClr val="063c64"/>
                </a:solidFill>
                <a:latin typeface="Calibri"/>
              </a:rPr>
              <a:t>filtrace</a:t>
            </a:r>
            <a:endParaRPr/>
          </a:p>
          <a:p>
            <a:pPr>
              <a:lnSpc>
                <a:spcPct val="150000"/>
              </a:lnSpc>
              <a:buFont typeface="Arial"/>
              <a:buChar char="•"/>
            </a:pPr>
            <a:r>
              <a:rPr b="1" lang="cs-CZ" sz="2400">
                <a:solidFill>
                  <a:srgbClr val="063c64"/>
                </a:solidFill>
                <a:latin typeface="Calibri"/>
              </a:rPr>
              <a:t>přepad</a:t>
            </a:r>
            <a:r>
              <a:rPr lang="cs-CZ" sz="2400">
                <a:solidFill>
                  <a:srgbClr val="063c64"/>
                </a:solidFill>
                <a:latin typeface="Calibri"/>
              </a:rPr>
              <a:t> zaústěn do kanalizace, biotopu, recipientu nebo vsakovacího objektu</a:t>
            </a:r>
            <a:endParaRPr/>
          </a:p>
        </p:txBody>
      </p:sp>
      <p:sp>
        <p:nvSpPr>
          <p:cNvPr id="345" name="CustomShape 2"/>
          <p:cNvSpPr/>
          <p:nvPr/>
        </p:nvSpPr>
        <p:spPr>
          <a:xfrm>
            <a:off x="2411640" y="188640"/>
            <a:ext cx="6447960" cy="2232720"/>
          </a:xfrm>
          <a:prstGeom prst="rect">
            <a:avLst/>
          </a:prstGeom>
          <a:noFill/>
          <a:ln w="9360">
            <a:noFill/>
          </a:ln>
        </p:spPr>
        <p:txBody>
          <a:bodyPr lIns="90000" rIns="90000" tIns="45000" bIns="45000"/>
          <a:p>
            <a:pPr algn="r">
              <a:lnSpc>
                <a:spcPct val="100000"/>
              </a:lnSpc>
            </a:pPr>
            <a:r>
              <a:rPr b="1" lang="cs-CZ" sz="4000">
                <a:solidFill>
                  <a:srgbClr val="063c64"/>
                </a:solidFill>
                <a:latin typeface="Calibri"/>
              </a:rPr>
              <a:t>Stavebně-techn. nástroje</a:t>
            </a:r>
            <a:endParaRPr/>
          </a:p>
          <a:p>
            <a:pPr algn="r">
              <a:lnSpc>
                <a:spcPct val="100000"/>
              </a:lnSpc>
            </a:pPr>
            <a:r>
              <a:rPr b="1" lang="cs-CZ" sz="3000">
                <a:solidFill>
                  <a:srgbClr val="063c64"/>
                </a:solidFill>
                <a:latin typeface="Calibri"/>
              </a:rPr>
              <a:t>Akumulace a užívání</a:t>
            </a:r>
            <a:endParaRPr/>
          </a:p>
        </p:txBody>
      </p:sp>
    </p:spTree>
  </p:cSld>
</p:sld>
</file>

<file path=ppt/slides/slide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24" name="TextShape 1"/>
          <p:cNvSpPr txBox="1"/>
          <p:nvPr/>
        </p:nvSpPr>
        <p:spPr>
          <a:xfrm>
            <a:off x="457200" y="2536200"/>
            <a:ext cx="8229240" cy="4132800"/>
          </a:xfrm>
          <a:prstGeom prst="rect">
            <a:avLst/>
          </a:prstGeom>
        </p:spPr>
        <p:txBody>
          <a:bodyPr/>
          <a:p>
            <a:pPr>
              <a:lnSpc>
                <a:spcPct val="100000"/>
              </a:lnSpc>
              <a:buFont typeface="Calibri"/>
              <a:buAutoNum type="arabicPeriod"/>
            </a:pPr>
            <a:r>
              <a:rPr b="1" lang="cs-CZ" sz="2600">
                <a:solidFill>
                  <a:srgbClr val="063c64"/>
                </a:solidFill>
                <a:latin typeface="Calibri"/>
              </a:rPr>
              <a:t>Akumulace a užívání</a:t>
            </a:r>
            <a:r>
              <a:rPr lang="cs-CZ" sz="2600">
                <a:solidFill>
                  <a:srgbClr val="063c64"/>
                </a:solidFill>
                <a:latin typeface="Calibri"/>
              </a:rPr>
              <a:t> dešťové vody na jednotlivých nemovitostech</a:t>
            </a:r>
            <a:endParaRPr/>
          </a:p>
          <a:p>
            <a:pPr>
              <a:lnSpc>
                <a:spcPct val="100000"/>
              </a:lnSpc>
            </a:pPr>
            <a:endParaRPr/>
          </a:p>
          <a:p>
            <a:pPr>
              <a:lnSpc>
                <a:spcPct val="100000"/>
              </a:lnSpc>
              <a:buFont typeface="Calibri"/>
              <a:buAutoNum type="arabicPeriod"/>
            </a:pPr>
            <a:r>
              <a:rPr b="1" lang="cs-CZ" sz="2600">
                <a:solidFill>
                  <a:srgbClr val="063c64"/>
                </a:solidFill>
                <a:latin typeface="Calibri"/>
              </a:rPr>
              <a:t>Vsakování</a:t>
            </a:r>
            <a:r>
              <a:rPr lang="cs-CZ" sz="2600">
                <a:solidFill>
                  <a:srgbClr val="063c64"/>
                </a:solidFill>
                <a:latin typeface="Calibri"/>
              </a:rPr>
              <a:t> dešťové vody</a:t>
            </a:r>
            <a:endParaRPr/>
          </a:p>
          <a:p>
            <a:pPr>
              <a:lnSpc>
                <a:spcPct val="100000"/>
              </a:lnSpc>
            </a:pPr>
            <a:endParaRPr/>
          </a:p>
          <a:p>
            <a:pPr>
              <a:lnSpc>
                <a:spcPct val="100000"/>
              </a:lnSpc>
            </a:pPr>
            <a:endParaRPr/>
          </a:p>
          <a:p>
            <a:pPr>
              <a:lnSpc>
                <a:spcPct val="100000"/>
              </a:lnSpc>
            </a:pPr>
            <a:endParaRPr/>
          </a:p>
          <a:p>
            <a:pPr>
              <a:lnSpc>
                <a:spcPct val="100000"/>
              </a:lnSpc>
              <a:buFont typeface="Calibri"/>
              <a:buAutoNum type="arabicPeriod"/>
            </a:pPr>
            <a:r>
              <a:rPr b="1" lang="cs-CZ" sz="2600">
                <a:solidFill>
                  <a:srgbClr val="063c64"/>
                </a:solidFill>
                <a:latin typeface="Calibri"/>
              </a:rPr>
              <a:t>Omezení rychlosti odtoku</a:t>
            </a:r>
            <a:r>
              <a:rPr lang="cs-CZ" sz="2600">
                <a:solidFill>
                  <a:srgbClr val="063c64"/>
                </a:solidFill>
                <a:latin typeface="Calibri"/>
              </a:rPr>
              <a:t> dešťové vody z nemovitosti (tzv. </a:t>
            </a:r>
            <a:r>
              <a:rPr b="1" lang="cs-CZ" sz="2600">
                <a:solidFill>
                  <a:srgbClr val="063c64"/>
                </a:solidFill>
                <a:latin typeface="Calibri"/>
              </a:rPr>
              <a:t>decentrální retence</a:t>
            </a:r>
            <a:r>
              <a:rPr lang="cs-CZ" sz="2600">
                <a:solidFill>
                  <a:srgbClr val="063c64"/>
                </a:solidFill>
                <a:latin typeface="Calibri"/>
              </a:rPr>
              <a:t>)</a:t>
            </a:r>
            <a:endParaRPr/>
          </a:p>
          <a:p>
            <a:pPr>
              <a:lnSpc>
                <a:spcPct val="100000"/>
              </a:lnSpc>
            </a:pPr>
            <a:endParaRPr/>
          </a:p>
        </p:txBody>
      </p:sp>
      <p:sp>
        <p:nvSpPr>
          <p:cNvPr id="225" name="CustomShape 2"/>
          <p:cNvSpPr/>
          <p:nvPr/>
        </p:nvSpPr>
        <p:spPr>
          <a:xfrm>
            <a:off x="457200" y="4374360"/>
            <a:ext cx="8229240" cy="1142640"/>
          </a:xfrm>
          <a:prstGeom prst="rect">
            <a:avLst/>
          </a:prstGeom>
          <a:noFill/>
          <a:ln>
            <a:noFill/>
          </a:ln>
        </p:spPr>
        <p:txBody>
          <a:bodyPr lIns="90000" rIns="90000" tIns="45000" bIns="45000" anchor="ctr"/>
          <a:p>
            <a:pPr>
              <a:lnSpc>
                <a:spcPct val="100000"/>
              </a:lnSpc>
            </a:pPr>
            <a:r>
              <a:rPr b="1" lang="cs-CZ" sz="3200">
                <a:solidFill>
                  <a:srgbClr val="063c64"/>
                </a:solidFill>
                <a:latin typeface="Calibri"/>
              </a:rPr>
              <a:t>Zpomalení odtoku</a:t>
            </a:r>
            <a:endParaRPr/>
          </a:p>
        </p:txBody>
      </p:sp>
      <p:sp>
        <p:nvSpPr>
          <p:cNvPr id="226" name="CustomShape 3"/>
          <p:cNvSpPr/>
          <p:nvPr/>
        </p:nvSpPr>
        <p:spPr>
          <a:xfrm>
            <a:off x="2843640" y="188640"/>
            <a:ext cx="6015960" cy="2232720"/>
          </a:xfrm>
          <a:prstGeom prst="rect">
            <a:avLst/>
          </a:prstGeom>
          <a:noFill/>
          <a:ln w="9360">
            <a:noFill/>
          </a:ln>
        </p:spPr>
        <p:txBody>
          <a:bodyPr lIns="90000" rIns="90000" tIns="45000" bIns="45000"/>
          <a:p>
            <a:pPr algn="r">
              <a:lnSpc>
                <a:spcPct val="100000"/>
              </a:lnSpc>
            </a:pPr>
            <a:r>
              <a:rPr b="1" lang="cs-CZ" sz="4000">
                <a:solidFill>
                  <a:srgbClr val="063c64"/>
                </a:solidFill>
                <a:latin typeface="Calibri"/>
              </a:rPr>
              <a:t>HDV</a:t>
            </a:r>
            <a:endParaRPr/>
          </a:p>
          <a:p>
            <a:pPr algn="r">
              <a:lnSpc>
                <a:spcPct val="100000"/>
              </a:lnSpc>
            </a:pPr>
            <a:r>
              <a:rPr b="1" lang="cs-CZ" sz="3000">
                <a:solidFill>
                  <a:srgbClr val="063c64"/>
                </a:solidFill>
                <a:latin typeface="Calibri"/>
              </a:rPr>
              <a:t>Redukce a zpomalení odtoku</a:t>
            </a:r>
            <a:endParaRPr/>
          </a:p>
        </p:txBody>
      </p:sp>
      <p:sp>
        <p:nvSpPr>
          <p:cNvPr id="227" name="CustomShape 4"/>
          <p:cNvSpPr/>
          <p:nvPr/>
        </p:nvSpPr>
        <p:spPr>
          <a:xfrm>
            <a:off x="457200" y="1556640"/>
            <a:ext cx="8229240" cy="1142640"/>
          </a:xfrm>
          <a:prstGeom prst="rect">
            <a:avLst/>
          </a:prstGeom>
          <a:noFill/>
          <a:ln>
            <a:noFill/>
          </a:ln>
        </p:spPr>
        <p:txBody>
          <a:bodyPr lIns="90000" rIns="90000" tIns="45000" bIns="45000" anchor="ctr"/>
          <a:p>
            <a:pPr>
              <a:lnSpc>
                <a:spcPct val="100000"/>
              </a:lnSpc>
            </a:pPr>
            <a:r>
              <a:rPr b="1" lang="cs-CZ" sz="3200">
                <a:solidFill>
                  <a:srgbClr val="063c64"/>
                </a:solidFill>
                <a:latin typeface="Calibri"/>
              </a:rPr>
              <a:t>Redukce odtoku</a:t>
            </a:r>
            <a:endParaRPr/>
          </a:p>
        </p:txBody>
      </p:sp>
    </p:spTree>
  </p:cSld>
  <p:timing>
    <p:tnLst>
      <p:par>
        <p:cTn id="7" dur="indefinite" restart="never" nodeType="tmRoot">
          <p:childTnLst>
            <p:seq>
              <p:cTn id="8" nodeType="mainSeq"/>
              <p:prevCondLst>
                <p:cond delay="0" evt="onPrev">
                  <p:tgtEl>
                    <p:sldTgt/>
                  </p:tgtEl>
                </p:cond>
              </p:prevCondLst>
              <p:nextCondLst>
                <p:cond delay="0" evt="onNext">
                  <p:tgtEl>
                    <p:sldTgt/>
                  </p:tgtEl>
                </p:cond>
              </p:nextCondLst>
            </p:seq>
          </p:childTnLst>
        </p:cTn>
      </p:par>
    </p:tnLst>
  </p:timing>
</p:sld>
</file>

<file path=ppt/slides/slide4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346" name="Picture 3" descr=""/>
          <p:cNvPicPr/>
          <p:nvPr/>
        </p:nvPicPr>
        <p:blipFill>
          <a:blip r:embed="rId1"/>
          <a:stretch>
            <a:fillRect/>
          </a:stretch>
        </p:blipFill>
        <p:spPr>
          <a:xfrm>
            <a:off x="471600" y="1536840"/>
            <a:ext cx="8672040" cy="5028840"/>
          </a:xfrm>
          <a:prstGeom prst="rect">
            <a:avLst/>
          </a:prstGeom>
          <a:ln w="19080">
            <a:noFill/>
          </a:ln>
        </p:spPr>
      </p:pic>
      <p:sp>
        <p:nvSpPr>
          <p:cNvPr id="347" name="CustomShape 1"/>
          <p:cNvSpPr/>
          <p:nvPr/>
        </p:nvSpPr>
        <p:spPr>
          <a:xfrm>
            <a:off x="618120" y="653400"/>
            <a:ext cx="8308080" cy="504360"/>
          </a:xfrm>
          <a:prstGeom prst="rect">
            <a:avLst/>
          </a:prstGeom>
          <a:noFill/>
          <a:ln w="9360">
            <a:noFill/>
          </a:ln>
        </p:spPr>
        <p:txBody>
          <a:bodyPr lIns="90000" rIns="90000" tIns="45000" bIns="45000" anchor="ctr"/>
          <a:p>
            <a:pPr>
              <a:lnSpc>
                <a:spcPct val="100000"/>
              </a:lnSpc>
            </a:pPr>
            <a:r>
              <a:rPr b="1" lang="cs-CZ" sz="4000">
                <a:solidFill>
                  <a:srgbClr val="ffffff"/>
                </a:solidFill>
                <a:latin typeface="Calibri"/>
              </a:rPr>
              <a:t>3. Stavebně-technické nástroje</a:t>
            </a:r>
            <a:endParaRPr/>
          </a:p>
          <a:p>
            <a:pPr>
              <a:lnSpc>
                <a:spcPct val="100000"/>
              </a:lnSpc>
            </a:pPr>
            <a:r>
              <a:rPr b="1" lang="cs-CZ" sz="3400">
                <a:solidFill>
                  <a:srgbClr val="ffffff"/>
                </a:solidFill>
                <a:latin typeface="Calibri"/>
              </a:rPr>
              <a:t>Akumulace a užívání DV</a:t>
            </a:r>
            <a:endParaRPr/>
          </a:p>
        </p:txBody>
      </p:sp>
      <p:sp>
        <p:nvSpPr>
          <p:cNvPr id="348" name="CustomShape 2"/>
          <p:cNvSpPr/>
          <p:nvPr/>
        </p:nvSpPr>
        <p:spPr>
          <a:xfrm>
            <a:off x="2411640" y="188640"/>
            <a:ext cx="6447960" cy="2232720"/>
          </a:xfrm>
          <a:prstGeom prst="rect">
            <a:avLst/>
          </a:prstGeom>
          <a:noFill/>
          <a:ln w="9360">
            <a:noFill/>
          </a:ln>
        </p:spPr>
        <p:txBody>
          <a:bodyPr lIns="90000" rIns="90000" tIns="45000" bIns="45000"/>
          <a:p>
            <a:pPr algn="r">
              <a:lnSpc>
                <a:spcPct val="100000"/>
              </a:lnSpc>
            </a:pPr>
            <a:r>
              <a:rPr b="1" lang="cs-CZ" sz="4000">
                <a:solidFill>
                  <a:srgbClr val="063c64"/>
                </a:solidFill>
                <a:latin typeface="Calibri"/>
              </a:rPr>
              <a:t>Stavebně-techn. nástroje</a:t>
            </a:r>
            <a:endParaRPr/>
          </a:p>
          <a:p>
            <a:pPr algn="r">
              <a:lnSpc>
                <a:spcPct val="100000"/>
              </a:lnSpc>
            </a:pPr>
            <a:r>
              <a:rPr b="1" lang="cs-CZ" sz="3000">
                <a:solidFill>
                  <a:srgbClr val="063c64"/>
                </a:solidFill>
                <a:latin typeface="Calibri"/>
              </a:rPr>
              <a:t>Akumulace a užívání</a:t>
            </a:r>
            <a:endParaRPr/>
          </a:p>
        </p:txBody>
      </p:sp>
    </p:spTree>
  </p:cSld>
</p:sld>
</file>

<file path=ppt/slides/slide4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49" name="CustomShape 1"/>
          <p:cNvSpPr/>
          <p:nvPr/>
        </p:nvSpPr>
        <p:spPr>
          <a:xfrm>
            <a:off x="473040" y="952560"/>
            <a:ext cx="7597440" cy="1142640"/>
          </a:xfrm>
          <a:prstGeom prst="rect">
            <a:avLst/>
          </a:prstGeom>
          <a:noFill/>
          <a:ln w="9360">
            <a:noFill/>
          </a:ln>
        </p:spPr>
      </p:sp>
      <p:sp>
        <p:nvSpPr>
          <p:cNvPr id="350" name="TextShape 2"/>
          <p:cNvSpPr txBox="1"/>
          <p:nvPr/>
        </p:nvSpPr>
        <p:spPr>
          <a:xfrm>
            <a:off x="591840" y="1906560"/>
            <a:ext cx="7949880" cy="4114440"/>
          </a:xfrm>
          <a:prstGeom prst="rect">
            <a:avLst/>
          </a:prstGeom>
        </p:spPr>
        <p:txBody>
          <a:bodyPr/>
          <a:p>
            <a:pPr>
              <a:lnSpc>
                <a:spcPct val="150000"/>
              </a:lnSpc>
              <a:buFont typeface="Arial"/>
              <a:buChar char="•"/>
            </a:pPr>
            <a:r>
              <a:rPr b="1" lang="cs-CZ" sz="2400">
                <a:solidFill>
                  <a:srgbClr val="063c64"/>
                </a:solidFill>
                <a:latin typeface="Calibri"/>
              </a:rPr>
              <a:t>Velikost nádrže</a:t>
            </a:r>
            <a:r>
              <a:rPr lang="cs-CZ" sz="2400">
                <a:solidFill>
                  <a:srgbClr val="063c64"/>
                </a:solidFill>
                <a:latin typeface="Calibri"/>
              </a:rPr>
              <a:t>: 21- 90 denní spotřeba</a:t>
            </a:r>
            <a:endParaRPr/>
          </a:p>
          <a:p>
            <a:pPr>
              <a:lnSpc>
                <a:spcPct val="150000"/>
              </a:lnSpc>
              <a:buFont typeface="Arial"/>
              <a:buChar char="•"/>
            </a:pPr>
            <a:r>
              <a:rPr lang="cs-CZ" sz="2400">
                <a:solidFill>
                  <a:srgbClr val="063c64"/>
                </a:solidFill>
                <a:latin typeface="Calibri"/>
              </a:rPr>
              <a:t>V </a:t>
            </a:r>
            <a:r>
              <a:rPr b="1" lang="cs-CZ" sz="2400">
                <a:solidFill>
                  <a:srgbClr val="063c64"/>
                </a:solidFill>
                <a:latin typeface="Calibri"/>
              </a:rPr>
              <a:t>jednoduchých případech</a:t>
            </a:r>
            <a:r>
              <a:rPr lang="cs-CZ" sz="2400">
                <a:solidFill>
                  <a:srgbClr val="063c64"/>
                </a:solidFill>
                <a:latin typeface="Calibri"/>
              </a:rPr>
              <a:t>: doporučené empirické hodnoty podle klimatických poměrů a podle povahy užívání</a:t>
            </a:r>
            <a:endParaRPr/>
          </a:p>
          <a:p>
            <a:pPr>
              <a:lnSpc>
                <a:spcPct val="150000"/>
              </a:lnSpc>
              <a:buFont typeface="Arial"/>
              <a:buChar char="•"/>
            </a:pPr>
            <a:r>
              <a:rPr lang="cs-CZ" sz="2400">
                <a:solidFill>
                  <a:srgbClr val="063c64"/>
                </a:solidFill>
                <a:latin typeface="Calibri"/>
              </a:rPr>
              <a:t>U </a:t>
            </a:r>
            <a:r>
              <a:rPr b="1" lang="cs-CZ" sz="2400">
                <a:solidFill>
                  <a:srgbClr val="063c64"/>
                </a:solidFill>
                <a:latin typeface="Calibri"/>
              </a:rPr>
              <a:t>významných objektů</a:t>
            </a:r>
            <a:r>
              <a:rPr lang="cs-CZ" sz="2400">
                <a:solidFill>
                  <a:srgbClr val="063c64"/>
                </a:solidFill>
                <a:latin typeface="Calibri"/>
              </a:rPr>
              <a:t>: matematická simulace </a:t>
            </a:r>
            <a:endParaRPr/>
          </a:p>
          <a:p>
            <a:pPr>
              <a:lnSpc>
                <a:spcPct val="150000"/>
              </a:lnSpc>
              <a:buFont typeface="Arial"/>
              <a:buChar char="•"/>
            </a:pPr>
            <a:r>
              <a:rPr lang="cs-CZ" sz="2400">
                <a:solidFill>
                  <a:srgbClr val="063c64"/>
                </a:solidFill>
                <a:latin typeface="Calibri"/>
              </a:rPr>
              <a:t>Ekonomicky výhodné u větších objektů</a:t>
            </a:r>
            <a:endParaRPr/>
          </a:p>
          <a:p>
            <a:pPr>
              <a:lnSpc>
                <a:spcPct val="150000"/>
              </a:lnSpc>
            </a:pPr>
            <a:endParaRPr/>
          </a:p>
        </p:txBody>
      </p:sp>
      <p:sp>
        <p:nvSpPr>
          <p:cNvPr id="351" name="CustomShape 3"/>
          <p:cNvSpPr/>
          <p:nvPr/>
        </p:nvSpPr>
        <p:spPr>
          <a:xfrm>
            <a:off x="2411640" y="188640"/>
            <a:ext cx="6447960" cy="2232720"/>
          </a:xfrm>
          <a:prstGeom prst="rect">
            <a:avLst/>
          </a:prstGeom>
          <a:noFill/>
          <a:ln w="9360">
            <a:noFill/>
          </a:ln>
        </p:spPr>
        <p:txBody>
          <a:bodyPr lIns="90000" rIns="90000" tIns="45000" bIns="45000"/>
          <a:p>
            <a:pPr algn="r">
              <a:lnSpc>
                <a:spcPct val="100000"/>
              </a:lnSpc>
            </a:pPr>
            <a:r>
              <a:rPr b="1" lang="cs-CZ" sz="4000">
                <a:solidFill>
                  <a:srgbClr val="063c64"/>
                </a:solidFill>
                <a:latin typeface="Calibri"/>
              </a:rPr>
              <a:t>Stavebně-techn. nástroje</a:t>
            </a:r>
            <a:endParaRPr/>
          </a:p>
          <a:p>
            <a:pPr algn="r">
              <a:lnSpc>
                <a:spcPct val="100000"/>
              </a:lnSpc>
            </a:pPr>
            <a:r>
              <a:rPr b="1" lang="cs-CZ" sz="3000">
                <a:solidFill>
                  <a:srgbClr val="063c64"/>
                </a:solidFill>
                <a:latin typeface="Calibri"/>
              </a:rPr>
              <a:t>Akumulace a užívání</a:t>
            </a:r>
            <a:endParaRPr/>
          </a:p>
        </p:txBody>
      </p:sp>
    </p:spTree>
  </p:cSld>
</p:sld>
</file>

<file path=ppt/slides/slide4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52" name="CustomShape 1"/>
          <p:cNvSpPr/>
          <p:nvPr/>
        </p:nvSpPr>
        <p:spPr>
          <a:xfrm>
            <a:off x="277560" y="1711800"/>
            <a:ext cx="8008920" cy="4114440"/>
          </a:xfrm>
          <a:prstGeom prst="rect">
            <a:avLst/>
          </a:prstGeom>
          <a:noFill/>
          <a:ln>
            <a:noFill/>
          </a:ln>
        </p:spPr>
        <p:txBody>
          <a:bodyPr lIns="90000" rIns="90000" tIns="45000" bIns="45000"/>
          <a:p>
            <a:pPr>
              <a:lnSpc>
                <a:spcPct val="120000"/>
              </a:lnSpc>
              <a:buSzPct val="68000"/>
              <a:buFont typeface="Wingdings 3" charset="2"/>
              <a:buChar char=""/>
            </a:pPr>
            <a:r>
              <a:rPr lang="cs-CZ" sz="2400">
                <a:solidFill>
                  <a:srgbClr val="063c64"/>
                </a:solidFill>
                <a:latin typeface="Calibri"/>
              </a:rPr>
              <a:t>Vegetační pokryv na celé ploše střechy</a:t>
            </a:r>
            <a:endParaRPr/>
          </a:p>
          <a:p>
            <a:pPr>
              <a:lnSpc>
                <a:spcPct val="120000"/>
              </a:lnSpc>
              <a:buSzPct val="68000"/>
              <a:buFont typeface="Wingdings 3" charset="2"/>
              <a:buChar char=""/>
            </a:pPr>
            <a:r>
              <a:rPr lang="cs-CZ" sz="2400">
                <a:solidFill>
                  <a:srgbClr val="063c64"/>
                </a:solidFill>
                <a:latin typeface="Calibri"/>
              </a:rPr>
              <a:t>Druhy s nízkou mírou růstu</a:t>
            </a:r>
            <a:endParaRPr/>
          </a:p>
          <a:p>
            <a:pPr>
              <a:lnSpc>
                <a:spcPct val="120000"/>
              </a:lnSpc>
              <a:buSzPct val="68000"/>
              <a:buFont typeface="Wingdings 3" charset="2"/>
              <a:buChar char=""/>
            </a:pPr>
            <a:r>
              <a:rPr lang="cs-CZ" sz="2400">
                <a:solidFill>
                  <a:srgbClr val="063c64"/>
                </a:solidFill>
                <a:latin typeface="Calibri"/>
              </a:rPr>
              <a:t>Druhy s nízkými nároky na údržbu</a:t>
            </a:r>
            <a:endParaRPr/>
          </a:p>
          <a:p>
            <a:pPr>
              <a:lnSpc>
                <a:spcPct val="120000"/>
              </a:lnSpc>
              <a:buSzPct val="68000"/>
              <a:buFont typeface="Wingdings 3" charset="2"/>
              <a:buChar char=""/>
            </a:pPr>
            <a:r>
              <a:rPr lang="cs-CZ" sz="2400">
                <a:solidFill>
                  <a:srgbClr val="063c64"/>
                </a:solidFill>
                <a:latin typeface="Calibri"/>
              </a:rPr>
              <a:t>Suchomilné rostliny, např.</a:t>
            </a:r>
            <a:endParaRPr/>
          </a:p>
          <a:p>
            <a:pPr>
              <a:lnSpc>
                <a:spcPct val="120000"/>
              </a:lnSpc>
            </a:pPr>
            <a:r>
              <a:rPr lang="cs-CZ" sz="2400">
                <a:solidFill>
                  <a:srgbClr val="063c64"/>
                </a:solidFill>
                <a:latin typeface="Calibri"/>
              </a:rPr>
              <a:t>	</a:t>
            </a:r>
            <a:r>
              <a:rPr lang="cs-CZ" sz="2400">
                <a:solidFill>
                  <a:srgbClr val="063c64"/>
                </a:solidFill>
                <a:latin typeface="Calibri"/>
              </a:rPr>
              <a:t>mechy, sukulenty, traviny</a:t>
            </a:r>
            <a:endParaRPr/>
          </a:p>
          <a:p>
            <a:pPr>
              <a:lnSpc>
                <a:spcPct val="120000"/>
              </a:lnSpc>
            </a:pPr>
            <a:r>
              <a:rPr lang="cs-CZ" sz="2400">
                <a:solidFill>
                  <a:srgbClr val="063c64"/>
                </a:solidFill>
                <a:latin typeface="Calibri"/>
              </a:rPr>
              <a:t>	</a:t>
            </a:r>
            <a:r>
              <a:rPr lang="cs-CZ" sz="2400">
                <a:solidFill>
                  <a:srgbClr val="063c64"/>
                </a:solidFill>
                <a:latin typeface="Calibri"/>
              </a:rPr>
              <a:t>a byliny</a:t>
            </a:r>
            <a:endParaRPr/>
          </a:p>
          <a:p>
            <a:pPr>
              <a:lnSpc>
                <a:spcPct val="120000"/>
              </a:lnSpc>
              <a:buSzPct val="68000"/>
              <a:buFont typeface="Wingdings 3" charset="2"/>
              <a:buChar char=""/>
            </a:pPr>
            <a:r>
              <a:rPr lang="cs-CZ" sz="2400">
                <a:solidFill>
                  <a:srgbClr val="063c64"/>
                </a:solidFill>
                <a:latin typeface="Calibri"/>
              </a:rPr>
              <a:t>Ploché i šikmé střechy</a:t>
            </a:r>
            <a:endParaRPr/>
          </a:p>
          <a:p>
            <a:pPr>
              <a:lnSpc>
                <a:spcPct val="120000"/>
              </a:lnSpc>
              <a:buSzPct val="68000"/>
              <a:buFont typeface="Wingdings 3" charset="2"/>
              <a:buChar char=""/>
            </a:pPr>
            <a:r>
              <a:rPr lang="cs-CZ" sz="2400">
                <a:solidFill>
                  <a:srgbClr val="063c64"/>
                </a:solidFill>
                <a:latin typeface="Calibri"/>
              </a:rPr>
              <a:t>Nepochůzné (jen za účelem</a:t>
            </a:r>
            <a:endParaRPr/>
          </a:p>
          <a:p>
            <a:pPr>
              <a:lnSpc>
                <a:spcPct val="120000"/>
              </a:lnSpc>
            </a:pPr>
            <a:r>
              <a:rPr lang="cs-CZ" sz="2400">
                <a:solidFill>
                  <a:srgbClr val="063c64"/>
                </a:solidFill>
                <a:latin typeface="Calibri"/>
              </a:rPr>
              <a:t>	</a:t>
            </a:r>
            <a:r>
              <a:rPr lang="cs-CZ" sz="2400">
                <a:solidFill>
                  <a:srgbClr val="063c64"/>
                </a:solidFill>
                <a:latin typeface="Calibri"/>
              </a:rPr>
              <a:t>údržby)</a:t>
            </a:r>
            <a:endParaRPr/>
          </a:p>
          <a:p>
            <a:pPr>
              <a:lnSpc>
                <a:spcPct val="120000"/>
              </a:lnSpc>
            </a:pPr>
            <a:endParaRPr/>
          </a:p>
        </p:txBody>
      </p:sp>
      <p:pic>
        <p:nvPicPr>
          <p:cNvPr id="353" name="Picture 2" descr=""/>
          <p:cNvPicPr/>
          <p:nvPr/>
        </p:nvPicPr>
        <p:blipFill>
          <a:blip r:embed="rId1"/>
          <a:stretch>
            <a:fillRect/>
          </a:stretch>
        </p:blipFill>
        <p:spPr>
          <a:xfrm>
            <a:off x="4292640" y="3219480"/>
            <a:ext cx="4851000" cy="3638160"/>
          </a:xfrm>
          <a:prstGeom prst="rect">
            <a:avLst/>
          </a:prstGeom>
          <a:ln>
            <a:noFill/>
          </a:ln>
        </p:spPr>
      </p:pic>
      <p:sp>
        <p:nvSpPr>
          <p:cNvPr id="354" name="CustomShape 2"/>
          <p:cNvSpPr/>
          <p:nvPr/>
        </p:nvSpPr>
        <p:spPr>
          <a:xfrm>
            <a:off x="2411640" y="188640"/>
            <a:ext cx="6447960" cy="2232720"/>
          </a:xfrm>
          <a:prstGeom prst="rect">
            <a:avLst/>
          </a:prstGeom>
          <a:noFill/>
          <a:ln w="9360">
            <a:noFill/>
          </a:ln>
        </p:spPr>
        <p:txBody>
          <a:bodyPr lIns="90000" rIns="90000" tIns="45000" bIns="45000"/>
          <a:p>
            <a:pPr algn="r">
              <a:lnSpc>
                <a:spcPct val="100000"/>
              </a:lnSpc>
            </a:pPr>
            <a:r>
              <a:rPr b="1" lang="cs-CZ" sz="4000">
                <a:solidFill>
                  <a:srgbClr val="063c64"/>
                </a:solidFill>
                <a:latin typeface="Calibri"/>
              </a:rPr>
              <a:t>Stavebně-techn. nástroje</a:t>
            </a:r>
            <a:endParaRPr/>
          </a:p>
          <a:p>
            <a:pPr algn="r">
              <a:lnSpc>
                <a:spcPct val="100000"/>
              </a:lnSpc>
            </a:pPr>
            <a:r>
              <a:rPr b="1" lang="cs-CZ" sz="3000">
                <a:solidFill>
                  <a:srgbClr val="063c64"/>
                </a:solidFill>
                <a:latin typeface="Calibri"/>
              </a:rPr>
              <a:t>Vegetační střechy - extenzivní</a:t>
            </a:r>
            <a:endParaRPr/>
          </a:p>
        </p:txBody>
      </p:sp>
    </p:spTree>
  </p:cSld>
</p:sld>
</file>

<file path=ppt/slides/slide4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55" name="CustomShape 1"/>
          <p:cNvSpPr/>
          <p:nvPr/>
        </p:nvSpPr>
        <p:spPr>
          <a:xfrm>
            <a:off x="277560" y="1711800"/>
            <a:ext cx="8008920" cy="4114440"/>
          </a:xfrm>
          <a:prstGeom prst="rect">
            <a:avLst/>
          </a:prstGeom>
          <a:noFill/>
          <a:ln>
            <a:noFill/>
          </a:ln>
        </p:spPr>
        <p:txBody>
          <a:bodyPr lIns="90000" rIns="90000" tIns="45000" bIns="45000"/>
          <a:p>
            <a:pPr>
              <a:lnSpc>
                <a:spcPct val="120000"/>
              </a:lnSpc>
              <a:buSzPct val="68000"/>
              <a:buFont typeface="Wingdings 3" charset="2"/>
              <a:buChar char=""/>
            </a:pPr>
            <a:r>
              <a:rPr lang="cs-CZ" sz="2400">
                <a:solidFill>
                  <a:srgbClr val="063c64"/>
                </a:solidFill>
                <a:latin typeface="Calibri"/>
              </a:rPr>
              <a:t>Obhospodařované zelené plochy</a:t>
            </a:r>
            <a:endParaRPr/>
          </a:p>
          <a:p>
            <a:pPr>
              <a:lnSpc>
                <a:spcPct val="120000"/>
              </a:lnSpc>
              <a:buSzPct val="68000"/>
              <a:buFont typeface="Wingdings 3" charset="2"/>
              <a:buChar char=""/>
            </a:pPr>
            <a:r>
              <a:rPr lang="cs-CZ" sz="2400">
                <a:solidFill>
                  <a:srgbClr val="063c64"/>
                </a:solidFill>
                <a:latin typeface="Calibri"/>
              </a:rPr>
              <a:t>Okrasná funkce</a:t>
            </a:r>
            <a:endParaRPr/>
          </a:p>
          <a:p>
            <a:pPr>
              <a:lnSpc>
                <a:spcPct val="120000"/>
              </a:lnSpc>
              <a:buSzPct val="68000"/>
              <a:buFont typeface="Wingdings 3" charset="2"/>
              <a:buChar char=""/>
            </a:pPr>
            <a:r>
              <a:rPr lang="cs-CZ" sz="2400">
                <a:solidFill>
                  <a:srgbClr val="063c64"/>
                </a:solidFill>
                <a:latin typeface="Calibri"/>
              </a:rPr>
              <a:t>Rostliny, keře, stromy</a:t>
            </a:r>
            <a:endParaRPr/>
          </a:p>
          <a:p>
            <a:pPr>
              <a:lnSpc>
                <a:spcPct val="120000"/>
              </a:lnSpc>
              <a:buSzPct val="68000"/>
              <a:buFont typeface="Wingdings 3" charset="2"/>
              <a:buChar char=""/>
            </a:pPr>
            <a:r>
              <a:rPr lang="cs-CZ" sz="2400">
                <a:solidFill>
                  <a:srgbClr val="063c64"/>
                </a:solidFill>
                <a:latin typeface="Calibri"/>
              </a:rPr>
              <a:t>Výrazné zvýšení zatížení</a:t>
            </a:r>
            <a:endParaRPr/>
          </a:p>
          <a:p>
            <a:pPr>
              <a:lnSpc>
                <a:spcPct val="120000"/>
              </a:lnSpc>
            </a:pPr>
            <a:r>
              <a:rPr lang="cs-CZ" sz="2400">
                <a:solidFill>
                  <a:srgbClr val="063c64"/>
                </a:solidFill>
                <a:latin typeface="Calibri"/>
              </a:rPr>
              <a:t>	</a:t>
            </a:r>
            <a:r>
              <a:rPr lang="cs-CZ" sz="2400">
                <a:solidFill>
                  <a:srgbClr val="063c64"/>
                </a:solidFill>
                <a:latin typeface="Calibri"/>
              </a:rPr>
              <a:t>střešní konstrukce</a:t>
            </a:r>
            <a:endParaRPr/>
          </a:p>
          <a:p>
            <a:pPr>
              <a:lnSpc>
                <a:spcPct val="120000"/>
              </a:lnSpc>
              <a:buSzPct val="68000"/>
              <a:buFont typeface="Wingdings 3" charset="2"/>
              <a:buChar char=""/>
            </a:pPr>
            <a:r>
              <a:rPr lang="cs-CZ" sz="2400">
                <a:solidFill>
                  <a:srgbClr val="063c64"/>
                </a:solidFill>
                <a:latin typeface="Calibri"/>
              </a:rPr>
              <a:t>Obvykle pochůzné</a:t>
            </a:r>
            <a:endParaRPr/>
          </a:p>
          <a:p>
            <a:pPr>
              <a:lnSpc>
                <a:spcPct val="120000"/>
              </a:lnSpc>
              <a:buSzPct val="68000"/>
              <a:buFont typeface="Wingdings 3" charset="2"/>
              <a:buChar char=""/>
            </a:pPr>
            <a:r>
              <a:rPr lang="cs-CZ" sz="2400">
                <a:solidFill>
                  <a:srgbClr val="063c64"/>
                </a:solidFill>
                <a:latin typeface="Calibri"/>
              </a:rPr>
              <a:t>Pravidelná údržba</a:t>
            </a:r>
            <a:endParaRPr/>
          </a:p>
          <a:p>
            <a:pPr>
              <a:lnSpc>
                <a:spcPct val="120000"/>
              </a:lnSpc>
            </a:pPr>
            <a:r>
              <a:rPr lang="cs-CZ" sz="2400">
                <a:solidFill>
                  <a:srgbClr val="063c64"/>
                </a:solidFill>
                <a:latin typeface="Calibri"/>
              </a:rPr>
              <a:t>	</a:t>
            </a:r>
            <a:r>
              <a:rPr lang="cs-CZ" sz="2400">
                <a:solidFill>
                  <a:srgbClr val="063c64"/>
                </a:solidFill>
                <a:latin typeface="Calibri"/>
              </a:rPr>
              <a:t>(vč. závlahy a hnojení)</a:t>
            </a:r>
            <a:endParaRPr/>
          </a:p>
          <a:p>
            <a:pPr>
              <a:lnSpc>
                <a:spcPct val="120000"/>
              </a:lnSpc>
            </a:pPr>
            <a:endParaRPr/>
          </a:p>
        </p:txBody>
      </p:sp>
      <p:pic>
        <p:nvPicPr>
          <p:cNvPr id="356" name="Picture 2" descr=""/>
          <p:cNvPicPr/>
          <p:nvPr/>
        </p:nvPicPr>
        <p:blipFill>
          <a:blip r:embed="rId1"/>
          <a:stretch>
            <a:fillRect/>
          </a:stretch>
        </p:blipFill>
        <p:spPr>
          <a:xfrm>
            <a:off x="4381560" y="3286080"/>
            <a:ext cx="4762080" cy="3571560"/>
          </a:xfrm>
          <a:prstGeom prst="rect">
            <a:avLst/>
          </a:prstGeom>
          <a:ln>
            <a:noFill/>
          </a:ln>
        </p:spPr>
      </p:pic>
      <p:sp>
        <p:nvSpPr>
          <p:cNvPr id="357" name="CustomShape 2"/>
          <p:cNvSpPr/>
          <p:nvPr/>
        </p:nvSpPr>
        <p:spPr>
          <a:xfrm>
            <a:off x="2411640" y="188640"/>
            <a:ext cx="6447960" cy="2232720"/>
          </a:xfrm>
          <a:prstGeom prst="rect">
            <a:avLst/>
          </a:prstGeom>
          <a:noFill/>
          <a:ln w="9360">
            <a:noFill/>
          </a:ln>
        </p:spPr>
        <p:txBody>
          <a:bodyPr lIns="90000" rIns="90000" tIns="45000" bIns="45000"/>
          <a:p>
            <a:pPr algn="r">
              <a:lnSpc>
                <a:spcPct val="100000"/>
              </a:lnSpc>
            </a:pPr>
            <a:r>
              <a:rPr b="1" lang="cs-CZ" sz="4000">
                <a:solidFill>
                  <a:srgbClr val="063c64"/>
                </a:solidFill>
                <a:latin typeface="Calibri"/>
              </a:rPr>
              <a:t>Stavebně-techn. nástroje</a:t>
            </a:r>
            <a:endParaRPr/>
          </a:p>
          <a:p>
            <a:pPr algn="r">
              <a:lnSpc>
                <a:spcPct val="100000"/>
              </a:lnSpc>
            </a:pPr>
            <a:r>
              <a:rPr b="1" lang="cs-CZ" sz="3000">
                <a:solidFill>
                  <a:srgbClr val="063c64"/>
                </a:solidFill>
                <a:latin typeface="Calibri"/>
              </a:rPr>
              <a:t>Vegetační střechy - intenzivní</a:t>
            </a:r>
            <a:endParaRPr/>
          </a:p>
        </p:txBody>
      </p:sp>
    </p:spTree>
  </p:cSld>
</p:sld>
</file>

<file path=ppt/slides/slide4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58" name="CustomShape 1"/>
          <p:cNvSpPr/>
          <p:nvPr/>
        </p:nvSpPr>
        <p:spPr>
          <a:xfrm>
            <a:off x="473040" y="952560"/>
            <a:ext cx="7597440" cy="1142640"/>
          </a:xfrm>
          <a:prstGeom prst="rect">
            <a:avLst/>
          </a:prstGeom>
          <a:noFill/>
          <a:ln w="9360">
            <a:noFill/>
          </a:ln>
        </p:spPr>
      </p:sp>
      <p:sp>
        <p:nvSpPr>
          <p:cNvPr id="359" name="TextShape 2"/>
          <p:cNvSpPr txBox="1"/>
          <p:nvPr/>
        </p:nvSpPr>
        <p:spPr>
          <a:xfrm>
            <a:off x="591840" y="1834560"/>
            <a:ext cx="7949880" cy="4114440"/>
          </a:xfrm>
          <a:prstGeom prst="rect">
            <a:avLst/>
          </a:prstGeom>
        </p:spPr>
        <p:txBody>
          <a:bodyPr/>
          <a:p>
            <a:pPr>
              <a:lnSpc>
                <a:spcPct val="150000"/>
              </a:lnSpc>
              <a:buFont typeface="Arial"/>
              <a:buChar char="•"/>
            </a:pPr>
            <a:r>
              <a:rPr lang="cs-CZ" sz="3200">
                <a:solidFill>
                  <a:srgbClr val="063c64"/>
                </a:solidFill>
                <a:latin typeface="Calibri"/>
              </a:rPr>
              <a:t>Sklon max 1:3</a:t>
            </a:r>
            <a:endParaRPr/>
          </a:p>
          <a:p>
            <a:pPr>
              <a:lnSpc>
                <a:spcPct val="150000"/>
              </a:lnSpc>
              <a:buFont typeface="Arial"/>
              <a:buChar char="•"/>
            </a:pPr>
            <a:r>
              <a:rPr lang="cs-CZ" sz="3200">
                <a:solidFill>
                  <a:srgbClr val="063c64"/>
                </a:solidFill>
                <a:latin typeface="Calibri"/>
              </a:rPr>
              <a:t>Štěrkové ploché</a:t>
            </a:r>
            <a:endParaRPr/>
          </a:p>
          <a:p>
            <a:pPr>
              <a:lnSpc>
                <a:spcPct val="150000"/>
              </a:lnSpc>
              <a:buFont typeface="Arial"/>
              <a:buChar char="•"/>
            </a:pPr>
            <a:r>
              <a:rPr lang="cs-CZ" sz="3200">
                <a:solidFill>
                  <a:srgbClr val="063c64"/>
                </a:solidFill>
                <a:latin typeface="Calibri"/>
              </a:rPr>
              <a:t>Zatížení střechy na hmotnost zeminy nasycené vodou</a:t>
            </a:r>
            <a:endParaRPr/>
          </a:p>
          <a:p>
            <a:pPr>
              <a:lnSpc>
                <a:spcPct val="150000"/>
              </a:lnSpc>
              <a:buFont typeface="Arial"/>
              <a:buChar char="•"/>
            </a:pPr>
            <a:r>
              <a:rPr lang="cs-CZ" sz="3200">
                <a:solidFill>
                  <a:srgbClr val="063c64"/>
                </a:solidFill>
                <a:latin typeface="Calibri"/>
              </a:rPr>
              <a:t>Propustné půdy s vysokou vsakovací schopností a nízkou měrnou hmotností</a:t>
            </a:r>
            <a:endParaRPr/>
          </a:p>
          <a:p>
            <a:pPr lvl="1">
              <a:lnSpc>
                <a:spcPct val="150000"/>
              </a:lnSpc>
              <a:buFont typeface="Arial"/>
              <a:buChar char="–"/>
            </a:pPr>
            <a:r>
              <a:rPr lang="cs-CZ" sz="2800">
                <a:solidFill>
                  <a:srgbClr val="063c64"/>
                </a:solidFill>
                <a:latin typeface="Calibri"/>
              </a:rPr>
              <a:t>Upravené expandované jílovité materiály</a:t>
            </a:r>
            <a:endParaRPr/>
          </a:p>
          <a:p>
            <a:pPr>
              <a:lnSpc>
                <a:spcPct val="150000"/>
              </a:lnSpc>
            </a:pPr>
            <a:endParaRPr/>
          </a:p>
        </p:txBody>
      </p:sp>
      <p:sp>
        <p:nvSpPr>
          <p:cNvPr id="360" name="CustomShape 3"/>
          <p:cNvSpPr/>
          <p:nvPr/>
        </p:nvSpPr>
        <p:spPr>
          <a:xfrm>
            <a:off x="2411640" y="188640"/>
            <a:ext cx="6447960" cy="2232720"/>
          </a:xfrm>
          <a:prstGeom prst="rect">
            <a:avLst/>
          </a:prstGeom>
          <a:noFill/>
          <a:ln w="9360">
            <a:noFill/>
          </a:ln>
        </p:spPr>
        <p:txBody>
          <a:bodyPr lIns="90000" rIns="90000" tIns="45000" bIns="45000"/>
          <a:p>
            <a:pPr algn="r">
              <a:lnSpc>
                <a:spcPct val="100000"/>
              </a:lnSpc>
            </a:pPr>
            <a:r>
              <a:rPr b="1" lang="cs-CZ" sz="4000">
                <a:solidFill>
                  <a:srgbClr val="063c64"/>
                </a:solidFill>
                <a:latin typeface="Calibri"/>
              </a:rPr>
              <a:t>Stavebně-techn. nástroje</a:t>
            </a:r>
            <a:endParaRPr/>
          </a:p>
          <a:p>
            <a:pPr algn="r">
              <a:lnSpc>
                <a:spcPct val="100000"/>
              </a:lnSpc>
            </a:pPr>
            <a:r>
              <a:rPr b="1" lang="cs-CZ" sz="3000">
                <a:solidFill>
                  <a:srgbClr val="063c64"/>
                </a:solidFill>
                <a:latin typeface="Calibri"/>
              </a:rPr>
              <a:t>Vegetační střechy</a:t>
            </a:r>
            <a:endParaRPr/>
          </a:p>
        </p:txBody>
      </p:sp>
    </p:spTree>
  </p:cSld>
</p:sld>
</file>

<file path=ppt/slides/slide4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61" name="CustomShape 1"/>
          <p:cNvSpPr/>
          <p:nvPr/>
        </p:nvSpPr>
        <p:spPr>
          <a:xfrm>
            <a:off x="473040" y="952560"/>
            <a:ext cx="7597440" cy="1142640"/>
          </a:xfrm>
          <a:prstGeom prst="rect">
            <a:avLst/>
          </a:prstGeom>
          <a:noFill/>
          <a:ln w="9360">
            <a:noFill/>
          </a:ln>
        </p:spPr>
      </p:sp>
      <p:sp>
        <p:nvSpPr>
          <p:cNvPr id="362" name="TextShape 2"/>
          <p:cNvSpPr txBox="1"/>
          <p:nvPr/>
        </p:nvSpPr>
        <p:spPr>
          <a:xfrm>
            <a:off x="591840" y="1978560"/>
            <a:ext cx="8232480" cy="4114440"/>
          </a:xfrm>
          <a:prstGeom prst="rect">
            <a:avLst/>
          </a:prstGeom>
        </p:spPr>
        <p:txBody>
          <a:bodyPr/>
          <a:p>
            <a:pPr>
              <a:lnSpc>
                <a:spcPct val="150000"/>
              </a:lnSpc>
              <a:buFont typeface="Arial"/>
              <a:buChar char="•"/>
            </a:pPr>
            <a:r>
              <a:rPr lang="cs-CZ" sz="2400">
                <a:solidFill>
                  <a:srgbClr val="063c64"/>
                </a:solidFill>
                <a:latin typeface="Calibri"/>
              </a:rPr>
              <a:t>Při návrhu zachovat propustné povrchy v co největší míře</a:t>
            </a:r>
            <a:endParaRPr/>
          </a:p>
          <a:p>
            <a:pPr>
              <a:lnSpc>
                <a:spcPct val="150000"/>
              </a:lnSpc>
              <a:buFont typeface="Arial"/>
              <a:buChar char="•"/>
            </a:pPr>
            <a:r>
              <a:rPr lang="cs-CZ" sz="2400">
                <a:solidFill>
                  <a:srgbClr val="063c64"/>
                </a:solidFill>
                <a:latin typeface="Calibri"/>
              </a:rPr>
              <a:t>Místní komunikace, vjezdy, parkoviště</a:t>
            </a:r>
            <a:endParaRPr/>
          </a:p>
          <a:p>
            <a:pPr>
              <a:lnSpc>
                <a:spcPct val="150000"/>
              </a:lnSpc>
              <a:buFont typeface="Arial"/>
              <a:buChar char="•"/>
            </a:pPr>
            <a:r>
              <a:rPr lang="cs-CZ" sz="2400">
                <a:solidFill>
                  <a:srgbClr val="063c64"/>
                </a:solidFill>
                <a:latin typeface="Calibri"/>
              </a:rPr>
              <a:t>Kamenná či betonová dlažba s pískovými spárami,</a:t>
            </a:r>
            <a:endParaRPr/>
          </a:p>
          <a:p>
            <a:pPr>
              <a:lnSpc>
                <a:spcPct val="150000"/>
              </a:lnSpc>
            </a:pPr>
            <a:r>
              <a:rPr lang="cs-CZ" sz="2400">
                <a:solidFill>
                  <a:srgbClr val="063c64"/>
                </a:solidFill>
                <a:latin typeface="Calibri"/>
              </a:rPr>
              <a:t>	</a:t>
            </a:r>
            <a:r>
              <a:rPr lang="cs-CZ" sz="2400">
                <a:solidFill>
                  <a:srgbClr val="063c64"/>
                </a:solidFill>
                <a:latin typeface="Calibri"/>
              </a:rPr>
              <a:t>zatravňovací dlažba a rošty, porézní asfalt, zatravněné štěrkové vrstvy</a:t>
            </a:r>
            <a:endParaRPr/>
          </a:p>
          <a:p>
            <a:pPr>
              <a:lnSpc>
                <a:spcPct val="150000"/>
              </a:lnSpc>
              <a:buFont typeface="Arial"/>
              <a:buChar char="•"/>
            </a:pPr>
            <a:r>
              <a:rPr lang="cs-CZ" sz="2400" u="sng">
                <a:solidFill>
                  <a:srgbClr val="063c64"/>
                </a:solidFill>
                <a:latin typeface="Calibri"/>
              </a:rPr>
              <a:t>Nepřivádět vodu z jiných ploch!!!</a:t>
            </a:r>
            <a:endParaRPr/>
          </a:p>
        </p:txBody>
      </p:sp>
      <p:sp>
        <p:nvSpPr>
          <p:cNvPr id="363" name="CustomShape 3"/>
          <p:cNvSpPr/>
          <p:nvPr/>
        </p:nvSpPr>
        <p:spPr>
          <a:xfrm>
            <a:off x="2411640" y="188640"/>
            <a:ext cx="6447960" cy="2232720"/>
          </a:xfrm>
          <a:prstGeom prst="rect">
            <a:avLst/>
          </a:prstGeom>
          <a:noFill/>
          <a:ln w="9360">
            <a:noFill/>
          </a:ln>
        </p:spPr>
        <p:txBody>
          <a:bodyPr lIns="90000" rIns="90000" tIns="45000" bIns="45000"/>
          <a:p>
            <a:pPr algn="r">
              <a:lnSpc>
                <a:spcPct val="100000"/>
              </a:lnSpc>
            </a:pPr>
            <a:r>
              <a:rPr b="1" lang="cs-CZ" sz="4000">
                <a:solidFill>
                  <a:srgbClr val="063c64"/>
                </a:solidFill>
                <a:latin typeface="Calibri"/>
              </a:rPr>
              <a:t>Stavebně-techn. nástroje</a:t>
            </a:r>
            <a:endParaRPr/>
          </a:p>
          <a:p>
            <a:pPr algn="r">
              <a:lnSpc>
                <a:spcPct val="100000"/>
              </a:lnSpc>
            </a:pPr>
            <a:r>
              <a:rPr b="1" lang="cs-CZ" sz="3000">
                <a:solidFill>
                  <a:srgbClr val="063c64"/>
                </a:solidFill>
                <a:latin typeface="Calibri"/>
              </a:rPr>
              <a:t>Propustně zpevněné povrchy</a:t>
            </a:r>
            <a:endParaRPr/>
          </a:p>
        </p:txBody>
      </p:sp>
    </p:spTree>
  </p:cSld>
</p:sld>
</file>

<file path=ppt/slides/slide4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64" name="CustomShape 1"/>
          <p:cNvSpPr/>
          <p:nvPr/>
        </p:nvSpPr>
        <p:spPr>
          <a:xfrm>
            <a:off x="914400" y="6023520"/>
            <a:ext cx="3395880" cy="834120"/>
          </a:xfrm>
          <a:prstGeom prst="rect">
            <a:avLst/>
          </a:prstGeom>
          <a:solidFill>
            <a:srgbClr val="ffffff"/>
          </a:solidFill>
          <a:ln w="25560">
            <a:noFill/>
          </a:ln>
        </p:spPr>
      </p:sp>
      <p:sp>
        <p:nvSpPr>
          <p:cNvPr id="365" name="CustomShape 2"/>
          <p:cNvSpPr/>
          <p:nvPr/>
        </p:nvSpPr>
        <p:spPr>
          <a:xfrm>
            <a:off x="473040" y="952560"/>
            <a:ext cx="7597440" cy="1142640"/>
          </a:xfrm>
          <a:prstGeom prst="rect">
            <a:avLst/>
          </a:prstGeom>
          <a:noFill/>
          <a:ln w="9360">
            <a:noFill/>
          </a:ln>
        </p:spPr>
      </p:sp>
      <p:sp>
        <p:nvSpPr>
          <p:cNvPr id="366" name="TextShape 3"/>
          <p:cNvSpPr txBox="1"/>
          <p:nvPr/>
        </p:nvSpPr>
        <p:spPr>
          <a:xfrm>
            <a:off x="934920" y="1772640"/>
            <a:ext cx="8029440" cy="3207960"/>
          </a:xfrm>
          <a:prstGeom prst="rect">
            <a:avLst/>
          </a:prstGeom>
        </p:spPr>
        <p:txBody>
          <a:bodyPr/>
          <a:p>
            <a:pPr lvl="2">
              <a:lnSpc>
                <a:spcPct val="120000"/>
              </a:lnSpc>
              <a:buFont typeface="Wingdings" charset="2"/>
              <a:buChar char=""/>
            </a:pPr>
            <a:r>
              <a:rPr lang="cs-CZ" sz="2000" u="sng">
                <a:solidFill>
                  <a:srgbClr val="063c64"/>
                </a:solidFill>
                <a:latin typeface="Calibri"/>
              </a:rPr>
              <a:t>Plošné vsakování</a:t>
            </a:r>
            <a:endParaRPr/>
          </a:p>
          <a:p>
            <a:pPr lvl="3">
              <a:lnSpc>
                <a:spcPct val="120000"/>
              </a:lnSpc>
              <a:buFont typeface="Wingdings" charset="2"/>
              <a:buChar char=""/>
            </a:pPr>
            <a:r>
              <a:rPr lang="cs-CZ">
                <a:solidFill>
                  <a:srgbClr val="063c64"/>
                </a:solidFill>
                <a:latin typeface="Calibri"/>
              </a:rPr>
              <a:t>Plošných tokem po terénu, bez retence</a:t>
            </a:r>
            <a:endParaRPr/>
          </a:p>
          <a:p>
            <a:pPr lvl="3">
              <a:lnSpc>
                <a:spcPct val="120000"/>
              </a:lnSpc>
              <a:buFont typeface="Wingdings" charset="2"/>
              <a:buChar char=""/>
            </a:pPr>
            <a:r>
              <a:rPr lang="cs-CZ">
                <a:solidFill>
                  <a:srgbClr val="063c64"/>
                </a:solidFill>
                <a:latin typeface="Calibri"/>
              </a:rPr>
              <a:t>Nízko zatížené plochy </a:t>
            </a:r>
            <a:r>
              <a:rPr i="1" lang="cs-CZ">
                <a:solidFill>
                  <a:srgbClr val="063c64"/>
                </a:solidFill>
                <a:latin typeface="Calibri"/>
              </a:rPr>
              <a:t>A</a:t>
            </a:r>
            <a:r>
              <a:rPr lang="cs-CZ" baseline="-25000">
                <a:solidFill>
                  <a:srgbClr val="063c64"/>
                </a:solidFill>
                <a:latin typeface="Calibri"/>
              </a:rPr>
              <a:t>red</a:t>
            </a:r>
            <a:r>
              <a:rPr lang="cs-CZ">
                <a:solidFill>
                  <a:srgbClr val="063c64"/>
                </a:solidFill>
                <a:latin typeface="Calibri"/>
              </a:rPr>
              <a:t>/</a:t>
            </a:r>
            <a:r>
              <a:rPr i="1" lang="cs-CZ">
                <a:solidFill>
                  <a:srgbClr val="063c64"/>
                </a:solidFill>
                <a:latin typeface="Calibri"/>
              </a:rPr>
              <a:t>A</a:t>
            </a:r>
            <a:r>
              <a:rPr lang="cs-CZ" baseline="-25000">
                <a:solidFill>
                  <a:srgbClr val="063c64"/>
                </a:solidFill>
                <a:latin typeface="Calibri"/>
              </a:rPr>
              <a:t>vsak</a:t>
            </a:r>
            <a:r>
              <a:rPr lang="cs-CZ">
                <a:solidFill>
                  <a:srgbClr val="063c64"/>
                </a:solidFill>
                <a:latin typeface="Calibri"/>
              </a:rPr>
              <a:t> ≤ 5</a:t>
            </a:r>
            <a:endParaRPr/>
          </a:p>
          <a:p>
            <a:pPr lvl="2">
              <a:lnSpc>
                <a:spcPct val="120000"/>
              </a:lnSpc>
              <a:buFont typeface="Wingdings" charset="2"/>
              <a:buChar char=""/>
            </a:pPr>
            <a:r>
              <a:rPr lang="cs-CZ" sz="2000" u="sng">
                <a:solidFill>
                  <a:srgbClr val="063c64"/>
                </a:solidFill>
                <a:latin typeface="Calibri"/>
              </a:rPr>
              <a:t>Vsakovací průleh</a:t>
            </a:r>
            <a:endParaRPr/>
          </a:p>
          <a:p>
            <a:pPr lvl="3">
              <a:lnSpc>
                <a:spcPct val="120000"/>
              </a:lnSpc>
              <a:buFont typeface="Wingdings" charset="2"/>
              <a:buChar char=""/>
            </a:pPr>
            <a:r>
              <a:rPr lang="cs-CZ">
                <a:solidFill>
                  <a:srgbClr val="063c64"/>
                </a:solidFill>
                <a:latin typeface="Calibri"/>
              </a:rPr>
              <a:t>Dobré vsakovací podmínky (K &gt; 5.10</a:t>
            </a:r>
            <a:r>
              <a:rPr lang="cs-CZ" baseline="30000">
                <a:solidFill>
                  <a:srgbClr val="063c64"/>
                </a:solidFill>
                <a:latin typeface="Calibri"/>
              </a:rPr>
              <a:t>-6</a:t>
            </a:r>
            <a:r>
              <a:rPr lang="cs-CZ">
                <a:solidFill>
                  <a:srgbClr val="063c64"/>
                </a:solidFill>
                <a:latin typeface="Calibri"/>
              </a:rPr>
              <a:t> m/s)</a:t>
            </a:r>
            <a:endParaRPr/>
          </a:p>
          <a:p>
            <a:pPr lvl="3">
              <a:lnSpc>
                <a:spcPct val="120000"/>
              </a:lnSpc>
              <a:buFont typeface="Wingdings" charset="2"/>
              <a:buChar char=""/>
            </a:pPr>
            <a:r>
              <a:rPr lang="cs-CZ">
                <a:solidFill>
                  <a:srgbClr val="063c64"/>
                </a:solidFill>
                <a:latin typeface="Calibri"/>
              </a:rPr>
              <a:t>Zatížení 5 &lt; </a:t>
            </a:r>
            <a:r>
              <a:rPr i="1" lang="cs-CZ">
                <a:solidFill>
                  <a:srgbClr val="063c64"/>
                </a:solidFill>
                <a:latin typeface="Calibri"/>
              </a:rPr>
              <a:t>A</a:t>
            </a:r>
            <a:r>
              <a:rPr lang="cs-CZ" baseline="-25000">
                <a:solidFill>
                  <a:srgbClr val="063c64"/>
                </a:solidFill>
                <a:latin typeface="Calibri"/>
              </a:rPr>
              <a:t>red</a:t>
            </a:r>
            <a:r>
              <a:rPr lang="cs-CZ">
                <a:solidFill>
                  <a:srgbClr val="063c64"/>
                </a:solidFill>
                <a:latin typeface="Calibri"/>
              </a:rPr>
              <a:t>/</a:t>
            </a:r>
            <a:r>
              <a:rPr i="1" lang="cs-CZ">
                <a:solidFill>
                  <a:srgbClr val="063c64"/>
                </a:solidFill>
                <a:latin typeface="Calibri"/>
              </a:rPr>
              <a:t>A</a:t>
            </a:r>
            <a:r>
              <a:rPr lang="cs-CZ" baseline="-25000">
                <a:solidFill>
                  <a:srgbClr val="063c64"/>
                </a:solidFill>
                <a:latin typeface="Calibri"/>
              </a:rPr>
              <a:t>vsak</a:t>
            </a:r>
            <a:r>
              <a:rPr lang="cs-CZ">
                <a:solidFill>
                  <a:srgbClr val="063c64"/>
                </a:solidFill>
                <a:latin typeface="Calibri"/>
              </a:rPr>
              <a:t> ≤ 15</a:t>
            </a:r>
            <a:endParaRPr/>
          </a:p>
          <a:p>
            <a:pPr lvl="2">
              <a:lnSpc>
                <a:spcPct val="120000"/>
              </a:lnSpc>
              <a:buFont typeface="Wingdings" charset="2"/>
              <a:buChar char=""/>
            </a:pPr>
            <a:r>
              <a:rPr lang="cs-CZ" sz="2000" u="sng">
                <a:solidFill>
                  <a:srgbClr val="063c64"/>
                </a:solidFill>
                <a:latin typeface="Calibri"/>
              </a:rPr>
              <a:t>Vsakovací průleh-rýha </a:t>
            </a:r>
            <a:endParaRPr/>
          </a:p>
          <a:p>
            <a:pPr lvl="3">
              <a:lnSpc>
                <a:spcPct val="120000"/>
              </a:lnSpc>
              <a:buFont typeface="Wingdings" charset="2"/>
              <a:buChar char=""/>
            </a:pPr>
            <a:r>
              <a:rPr lang="cs-CZ">
                <a:solidFill>
                  <a:srgbClr val="063c64"/>
                </a:solidFill>
                <a:latin typeface="Calibri"/>
              </a:rPr>
              <a:t>Snížené vsakovací podmínky (K &gt; 5.10</a:t>
            </a:r>
            <a:r>
              <a:rPr lang="cs-CZ" baseline="30000">
                <a:solidFill>
                  <a:srgbClr val="063c64"/>
                </a:solidFill>
                <a:latin typeface="Calibri"/>
              </a:rPr>
              <a:t>-6</a:t>
            </a:r>
            <a:r>
              <a:rPr lang="cs-CZ">
                <a:solidFill>
                  <a:srgbClr val="063c64"/>
                </a:solidFill>
                <a:latin typeface="Calibri"/>
              </a:rPr>
              <a:t> m/s)</a:t>
            </a:r>
            <a:endParaRPr/>
          </a:p>
          <a:p>
            <a:pPr lvl="3">
              <a:lnSpc>
                <a:spcPct val="120000"/>
              </a:lnSpc>
              <a:buFont typeface="Wingdings" charset="2"/>
              <a:buChar char=""/>
            </a:pPr>
            <a:r>
              <a:rPr lang="cs-CZ">
                <a:solidFill>
                  <a:srgbClr val="063c64"/>
                </a:solidFill>
                <a:latin typeface="Calibri"/>
              </a:rPr>
              <a:t>Zatížení 5 &lt; </a:t>
            </a:r>
            <a:r>
              <a:rPr i="1" lang="cs-CZ">
                <a:solidFill>
                  <a:srgbClr val="063c64"/>
                </a:solidFill>
                <a:latin typeface="Calibri"/>
              </a:rPr>
              <a:t>A</a:t>
            </a:r>
            <a:r>
              <a:rPr lang="cs-CZ" baseline="-25000">
                <a:solidFill>
                  <a:srgbClr val="063c64"/>
                </a:solidFill>
                <a:latin typeface="Calibri"/>
              </a:rPr>
              <a:t>red</a:t>
            </a:r>
            <a:r>
              <a:rPr lang="cs-CZ">
                <a:solidFill>
                  <a:srgbClr val="063c64"/>
                </a:solidFill>
                <a:latin typeface="Calibri"/>
              </a:rPr>
              <a:t>/</a:t>
            </a:r>
            <a:r>
              <a:rPr i="1" lang="cs-CZ">
                <a:solidFill>
                  <a:srgbClr val="063c64"/>
                </a:solidFill>
                <a:latin typeface="Calibri"/>
              </a:rPr>
              <a:t>A</a:t>
            </a:r>
            <a:r>
              <a:rPr lang="cs-CZ" baseline="-25000">
                <a:solidFill>
                  <a:srgbClr val="063c64"/>
                </a:solidFill>
                <a:latin typeface="Calibri"/>
              </a:rPr>
              <a:t>vsak</a:t>
            </a:r>
            <a:r>
              <a:rPr lang="cs-CZ">
                <a:solidFill>
                  <a:srgbClr val="063c64"/>
                </a:solidFill>
                <a:latin typeface="Calibri"/>
              </a:rPr>
              <a:t> ≤ 15</a:t>
            </a:r>
            <a:endParaRPr/>
          </a:p>
          <a:p>
            <a:pPr lvl="2">
              <a:lnSpc>
                <a:spcPct val="120000"/>
              </a:lnSpc>
              <a:buFont typeface="Wingdings" charset="2"/>
              <a:buChar char=""/>
            </a:pPr>
            <a:r>
              <a:rPr lang="cs-CZ" sz="2000" u="sng">
                <a:solidFill>
                  <a:srgbClr val="063c64"/>
                </a:solidFill>
                <a:latin typeface="Calibri"/>
              </a:rPr>
              <a:t>Vsakovací nádrž</a:t>
            </a:r>
            <a:endParaRPr/>
          </a:p>
          <a:p>
            <a:pPr lvl="3">
              <a:lnSpc>
                <a:spcPct val="120000"/>
              </a:lnSpc>
              <a:buFont typeface="Wingdings" charset="2"/>
              <a:buChar char=""/>
            </a:pPr>
            <a:r>
              <a:rPr lang="cs-CZ">
                <a:solidFill>
                  <a:srgbClr val="063c64"/>
                </a:solidFill>
                <a:latin typeface="Calibri"/>
              </a:rPr>
              <a:t>Velmi dobré vsakovací podmínky (K &gt; 10</a:t>
            </a:r>
            <a:r>
              <a:rPr lang="cs-CZ" baseline="30000">
                <a:solidFill>
                  <a:srgbClr val="063c64"/>
                </a:solidFill>
                <a:latin typeface="Calibri"/>
              </a:rPr>
              <a:t>-5</a:t>
            </a:r>
            <a:r>
              <a:rPr lang="cs-CZ">
                <a:solidFill>
                  <a:srgbClr val="063c64"/>
                </a:solidFill>
                <a:latin typeface="Calibri"/>
              </a:rPr>
              <a:t> m/s)</a:t>
            </a:r>
            <a:endParaRPr/>
          </a:p>
          <a:p>
            <a:pPr lvl="3">
              <a:lnSpc>
                <a:spcPct val="120000"/>
              </a:lnSpc>
              <a:buFont typeface="Wingdings" charset="2"/>
              <a:buChar char=""/>
            </a:pPr>
            <a:r>
              <a:rPr lang="cs-CZ">
                <a:solidFill>
                  <a:srgbClr val="063c64"/>
                </a:solidFill>
                <a:latin typeface="Calibri"/>
              </a:rPr>
              <a:t>Vysoké zatížení </a:t>
            </a:r>
            <a:r>
              <a:rPr i="1" lang="cs-CZ">
                <a:solidFill>
                  <a:srgbClr val="063c64"/>
                </a:solidFill>
                <a:latin typeface="Calibri"/>
              </a:rPr>
              <a:t>A</a:t>
            </a:r>
            <a:r>
              <a:rPr lang="cs-CZ" baseline="-25000">
                <a:solidFill>
                  <a:srgbClr val="063c64"/>
                </a:solidFill>
                <a:latin typeface="Calibri"/>
              </a:rPr>
              <a:t>red</a:t>
            </a:r>
            <a:r>
              <a:rPr lang="cs-CZ">
                <a:solidFill>
                  <a:srgbClr val="063c64"/>
                </a:solidFill>
                <a:latin typeface="Calibri"/>
              </a:rPr>
              <a:t>/</a:t>
            </a:r>
            <a:r>
              <a:rPr i="1" lang="cs-CZ">
                <a:solidFill>
                  <a:srgbClr val="063c64"/>
                </a:solidFill>
                <a:latin typeface="Calibri"/>
              </a:rPr>
              <a:t>A</a:t>
            </a:r>
            <a:r>
              <a:rPr lang="cs-CZ" baseline="-25000">
                <a:solidFill>
                  <a:srgbClr val="063c64"/>
                </a:solidFill>
                <a:latin typeface="Calibri"/>
              </a:rPr>
              <a:t>vsak</a:t>
            </a:r>
            <a:r>
              <a:rPr lang="cs-CZ">
                <a:solidFill>
                  <a:srgbClr val="063c64"/>
                </a:solidFill>
                <a:latin typeface="Calibri"/>
              </a:rPr>
              <a:t> &gt; 15</a:t>
            </a:r>
            <a:endParaRPr/>
          </a:p>
          <a:p>
            <a:pPr lvl="3">
              <a:lnSpc>
                <a:spcPct val="120000"/>
              </a:lnSpc>
              <a:buFont typeface="Wingdings" charset="2"/>
              <a:buChar char=""/>
            </a:pPr>
            <a:r>
              <a:rPr lang="cs-CZ">
                <a:solidFill>
                  <a:srgbClr val="063c64"/>
                </a:solidFill>
                <a:latin typeface="Calibri"/>
              </a:rPr>
              <a:t>Riziko kolmatace (vyšší bezpečnost návrhu)</a:t>
            </a:r>
            <a:endParaRPr/>
          </a:p>
        </p:txBody>
      </p:sp>
      <p:sp>
        <p:nvSpPr>
          <p:cNvPr id="367" name="CustomShape 4"/>
          <p:cNvSpPr/>
          <p:nvPr/>
        </p:nvSpPr>
        <p:spPr>
          <a:xfrm>
            <a:off x="2411640" y="188640"/>
            <a:ext cx="6447960" cy="2232720"/>
          </a:xfrm>
          <a:prstGeom prst="rect">
            <a:avLst/>
          </a:prstGeom>
          <a:noFill/>
          <a:ln w="9360">
            <a:noFill/>
          </a:ln>
        </p:spPr>
        <p:txBody>
          <a:bodyPr lIns="90000" rIns="90000" tIns="45000" bIns="45000"/>
          <a:p>
            <a:pPr algn="r">
              <a:lnSpc>
                <a:spcPct val="100000"/>
              </a:lnSpc>
            </a:pPr>
            <a:r>
              <a:rPr b="1" lang="cs-CZ" sz="4000">
                <a:solidFill>
                  <a:srgbClr val="063c64"/>
                </a:solidFill>
                <a:latin typeface="Calibri"/>
              </a:rPr>
              <a:t>Stavebně-techn. nástroje</a:t>
            </a:r>
            <a:endParaRPr/>
          </a:p>
          <a:p>
            <a:pPr algn="r">
              <a:lnSpc>
                <a:spcPct val="100000"/>
              </a:lnSpc>
            </a:pPr>
            <a:r>
              <a:rPr b="1" lang="cs-CZ" sz="3000">
                <a:solidFill>
                  <a:srgbClr val="063c64"/>
                </a:solidFill>
                <a:latin typeface="Calibri"/>
              </a:rPr>
              <a:t>Vsakování povrchové</a:t>
            </a:r>
            <a:endParaRPr/>
          </a:p>
        </p:txBody>
      </p:sp>
    </p:spTree>
  </p:cSld>
</p:sld>
</file>

<file path=ppt/slides/slide4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368" name="Obrázek 12" descr=""/>
          <p:cNvPicPr/>
          <p:nvPr/>
        </p:nvPicPr>
        <p:blipFill>
          <a:blip r:embed="rId1"/>
          <a:stretch>
            <a:fillRect/>
          </a:stretch>
        </p:blipFill>
        <p:spPr>
          <a:xfrm>
            <a:off x="947160" y="2019600"/>
            <a:ext cx="7336440" cy="4577400"/>
          </a:xfrm>
          <a:prstGeom prst="rect">
            <a:avLst/>
          </a:prstGeom>
          <a:ln>
            <a:noFill/>
          </a:ln>
        </p:spPr>
      </p:pic>
      <p:sp>
        <p:nvSpPr>
          <p:cNvPr id="369" name="CustomShape 1"/>
          <p:cNvSpPr/>
          <p:nvPr/>
        </p:nvSpPr>
        <p:spPr>
          <a:xfrm>
            <a:off x="2411640" y="188640"/>
            <a:ext cx="6447960" cy="2232720"/>
          </a:xfrm>
          <a:prstGeom prst="rect">
            <a:avLst/>
          </a:prstGeom>
          <a:noFill/>
          <a:ln w="9360">
            <a:noFill/>
          </a:ln>
        </p:spPr>
        <p:txBody>
          <a:bodyPr lIns="90000" rIns="90000" tIns="45000" bIns="45000"/>
          <a:p>
            <a:pPr algn="r">
              <a:lnSpc>
                <a:spcPct val="100000"/>
              </a:lnSpc>
            </a:pPr>
            <a:r>
              <a:rPr b="1" lang="cs-CZ" sz="4000">
                <a:solidFill>
                  <a:srgbClr val="063c64"/>
                </a:solidFill>
                <a:latin typeface="Calibri"/>
              </a:rPr>
              <a:t>Stavebně-techn. nástroje</a:t>
            </a:r>
            <a:endParaRPr/>
          </a:p>
          <a:p>
            <a:pPr algn="r">
              <a:lnSpc>
                <a:spcPct val="100000"/>
              </a:lnSpc>
            </a:pPr>
            <a:r>
              <a:rPr b="1" lang="cs-CZ" sz="3000">
                <a:solidFill>
                  <a:srgbClr val="063c64"/>
                </a:solidFill>
                <a:latin typeface="Calibri"/>
              </a:rPr>
              <a:t>Vsakování povrchové - Plošné</a:t>
            </a:r>
            <a:endParaRPr/>
          </a:p>
        </p:txBody>
      </p:sp>
    </p:spTree>
  </p:cSld>
</p:sld>
</file>

<file path=ppt/slides/slide4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370" name="Obrázek 13" descr=""/>
          <p:cNvPicPr/>
          <p:nvPr/>
        </p:nvPicPr>
        <p:blipFill>
          <a:blip r:embed="rId1"/>
          <a:stretch>
            <a:fillRect/>
          </a:stretch>
        </p:blipFill>
        <p:spPr>
          <a:xfrm>
            <a:off x="1000440" y="1638360"/>
            <a:ext cx="6728040" cy="4886640"/>
          </a:xfrm>
          <a:prstGeom prst="rect">
            <a:avLst/>
          </a:prstGeom>
          <a:ln>
            <a:noFill/>
          </a:ln>
        </p:spPr>
      </p:pic>
      <p:sp>
        <p:nvSpPr>
          <p:cNvPr id="371" name="CustomShape 1"/>
          <p:cNvSpPr/>
          <p:nvPr/>
        </p:nvSpPr>
        <p:spPr>
          <a:xfrm>
            <a:off x="2411640" y="188640"/>
            <a:ext cx="6447960" cy="2232720"/>
          </a:xfrm>
          <a:prstGeom prst="rect">
            <a:avLst/>
          </a:prstGeom>
          <a:noFill/>
          <a:ln w="9360">
            <a:noFill/>
          </a:ln>
        </p:spPr>
        <p:txBody>
          <a:bodyPr lIns="90000" rIns="90000" tIns="45000" bIns="45000"/>
          <a:p>
            <a:pPr algn="r">
              <a:lnSpc>
                <a:spcPct val="100000"/>
              </a:lnSpc>
            </a:pPr>
            <a:r>
              <a:rPr b="1" lang="cs-CZ" sz="4000">
                <a:solidFill>
                  <a:srgbClr val="063c64"/>
                </a:solidFill>
                <a:latin typeface="Calibri"/>
              </a:rPr>
              <a:t>Stavebně-techn. nástroje</a:t>
            </a:r>
            <a:endParaRPr/>
          </a:p>
          <a:p>
            <a:pPr algn="r">
              <a:lnSpc>
                <a:spcPct val="100000"/>
              </a:lnSpc>
            </a:pPr>
            <a:r>
              <a:rPr b="1" lang="cs-CZ" sz="3000">
                <a:solidFill>
                  <a:srgbClr val="063c64"/>
                </a:solidFill>
                <a:latin typeface="Calibri"/>
              </a:rPr>
              <a:t>Vsakování povrchové - Průleh</a:t>
            </a:r>
            <a:endParaRPr/>
          </a:p>
        </p:txBody>
      </p:sp>
    </p:spTree>
  </p:cSld>
</p:sld>
</file>

<file path=ppt/slides/slide4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372" name="Obrázek 14" descr=""/>
          <p:cNvPicPr/>
          <p:nvPr/>
        </p:nvPicPr>
        <p:blipFill>
          <a:blip r:embed="rId1"/>
          <a:stretch>
            <a:fillRect/>
          </a:stretch>
        </p:blipFill>
        <p:spPr>
          <a:xfrm>
            <a:off x="611640" y="1956240"/>
            <a:ext cx="7522560" cy="4496760"/>
          </a:xfrm>
          <a:prstGeom prst="rect">
            <a:avLst/>
          </a:prstGeom>
          <a:ln>
            <a:noFill/>
          </a:ln>
        </p:spPr>
      </p:pic>
      <p:sp>
        <p:nvSpPr>
          <p:cNvPr id="373" name="CustomShape 1"/>
          <p:cNvSpPr/>
          <p:nvPr/>
        </p:nvSpPr>
        <p:spPr>
          <a:xfrm>
            <a:off x="2411640" y="188640"/>
            <a:ext cx="6447960" cy="2232720"/>
          </a:xfrm>
          <a:prstGeom prst="rect">
            <a:avLst/>
          </a:prstGeom>
          <a:noFill/>
          <a:ln w="9360">
            <a:noFill/>
          </a:ln>
        </p:spPr>
        <p:txBody>
          <a:bodyPr lIns="90000" rIns="90000" tIns="45000" bIns="45000"/>
          <a:p>
            <a:pPr algn="r">
              <a:lnSpc>
                <a:spcPct val="100000"/>
              </a:lnSpc>
            </a:pPr>
            <a:r>
              <a:rPr b="1" lang="cs-CZ" sz="4000">
                <a:solidFill>
                  <a:srgbClr val="063c64"/>
                </a:solidFill>
                <a:latin typeface="Calibri"/>
              </a:rPr>
              <a:t>Stavebně-techn. nástroje</a:t>
            </a:r>
            <a:endParaRPr/>
          </a:p>
          <a:p>
            <a:pPr algn="r">
              <a:lnSpc>
                <a:spcPct val="100000"/>
              </a:lnSpc>
            </a:pPr>
            <a:r>
              <a:rPr b="1" lang="cs-CZ" sz="3000">
                <a:solidFill>
                  <a:srgbClr val="063c64"/>
                </a:solidFill>
                <a:latin typeface="Calibri"/>
              </a:rPr>
              <a:t>Vsakování povrchové</a:t>
            </a:r>
            <a:endParaRPr/>
          </a:p>
          <a:p>
            <a:pPr algn="r">
              <a:lnSpc>
                <a:spcPct val="100000"/>
              </a:lnSpc>
            </a:pPr>
            <a:r>
              <a:rPr b="1" lang="cs-CZ" sz="3000">
                <a:solidFill>
                  <a:srgbClr val="063c64"/>
                </a:solidFill>
                <a:latin typeface="Calibri"/>
              </a:rPr>
              <a:t>Průleh - rýha</a:t>
            </a:r>
            <a:endParaRPr/>
          </a:p>
        </p:txBody>
      </p:sp>
    </p:spTree>
  </p:cSld>
</p:sld>
</file>

<file path=ppt/slides/slide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28" name="CustomShape 1"/>
          <p:cNvSpPr/>
          <p:nvPr/>
        </p:nvSpPr>
        <p:spPr>
          <a:xfrm>
            <a:off x="673200" y="1639440"/>
            <a:ext cx="7714800" cy="4525560"/>
          </a:xfrm>
          <a:prstGeom prst="rect">
            <a:avLst/>
          </a:prstGeom>
          <a:noFill/>
          <a:ln w="9360">
            <a:noFill/>
          </a:ln>
        </p:spPr>
        <p:txBody>
          <a:bodyPr/>
          <a:p>
            <a:pPr>
              <a:lnSpc>
                <a:spcPct val="90000"/>
              </a:lnSpc>
              <a:buSzPct val="68000"/>
              <a:buFont typeface="Wingdings 3" charset="2"/>
              <a:buChar char=""/>
            </a:pPr>
            <a:r>
              <a:rPr b="1" lang="cs-CZ" sz="2400">
                <a:solidFill>
                  <a:srgbClr val="063c64"/>
                </a:solidFill>
                <a:latin typeface="Calibri"/>
              </a:rPr>
              <a:t>Princip</a:t>
            </a:r>
            <a:r>
              <a:rPr lang="cs-CZ" sz="2400">
                <a:solidFill>
                  <a:srgbClr val="063c64"/>
                </a:solidFill>
                <a:latin typeface="Calibri"/>
              </a:rPr>
              <a:t> </a:t>
            </a:r>
            <a:endParaRPr/>
          </a:p>
          <a:p>
            <a:pPr lvl="1">
              <a:lnSpc>
                <a:spcPct val="90000"/>
              </a:lnSpc>
              <a:buFont typeface="Verdana"/>
              <a:buChar char="◦"/>
            </a:pPr>
            <a:r>
              <a:rPr lang="cs-CZ" sz="2000">
                <a:solidFill>
                  <a:srgbClr val="063c64"/>
                </a:solidFill>
                <a:latin typeface="Calibri"/>
              </a:rPr>
              <a:t>v maximální možné míře </a:t>
            </a:r>
            <a:r>
              <a:rPr b="1" lang="cs-CZ" sz="2000">
                <a:solidFill>
                  <a:srgbClr val="ff0000"/>
                </a:solidFill>
                <a:latin typeface="Calibri"/>
              </a:rPr>
              <a:t>napodobit přirozené odtokové charakteristiky</a:t>
            </a:r>
            <a:r>
              <a:rPr lang="cs-CZ" sz="2000">
                <a:solidFill>
                  <a:srgbClr val="ff0000"/>
                </a:solidFill>
                <a:latin typeface="Calibri"/>
              </a:rPr>
              <a:t> </a:t>
            </a:r>
            <a:r>
              <a:rPr lang="cs-CZ" sz="2000">
                <a:solidFill>
                  <a:srgbClr val="063c64"/>
                </a:solidFill>
                <a:latin typeface="Calibri"/>
              </a:rPr>
              <a:t>lokality před urbanizací</a:t>
            </a:r>
            <a:endParaRPr/>
          </a:p>
          <a:p>
            <a:pPr>
              <a:lnSpc>
                <a:spcPct val="90000"/>
              </a:lnSpc>
            </a:pPr>
            <a:endParaRPr/>
          </a:p>
          <a:p>
            <a:pPr>
              <a:lnSpc>
                <a:spcPct val="90000"/>
              </a:lnSpc>
              <a:buSzPct val="68000"/>
              <a:buFont typeface="Wingdings 3" charset="2"/>
              <a:buChar char=""/>
            </a:pPr>
            <a:r>
              <a:rPr b="1" lang="cs-CZ" sz="2400">
                <a:solidFill>
                  <a:srgbClr val="063c64"/>
                </a:solidFill>
                <a:latin typeface="Calibri"/>
              </a:rPr>
              <a:t>Základ</a:t>
            </a:r>
            <a:endParaRPr/>
          </a:p>
          <a:p>
            <a:pPr lvl="1">
              <a:lnSpc>
                <a:spcPct val="90000"/>
              </a:lnSpc>
              <a:buFont typeface="Verdana"/>
              <a:buChar char="◦"/>
            </a:pPr>
            <a:r>
              <a:rPr b="1" lang="cs-CZ" sz="2000">
                <a:solidFill>
                  <a:srgbClr val="ff0000"/>
                </a:solidFill>
                <a:latin typeface="Calibri"/>
              </a:rPr>
              <a:t>decentralizovaný způsob odvodnění </a:t>
            </a:r>
            <a:r>
              <a:rPr lang="cs-CZ" sz="2000">
                <a:solidFill>
                  <a:srgbClr val="063c64"/>
                </a:solidFill>
                <a:latin typeface="Calibri"/>
              </a:rPr>
              <a:t>– zabývá se srážkovým odtokem </a:t>
            </a:r>
            <a:r>
              <a:rPr b="1" lang="cs-CZ" sz="2000">
                <a:solidFill>
                  <a:srgbClr val="ff0000"/>
                </a:solidFill>
                <a:latin typeface="Calibri"/>
              </a:rPr>
              <a:t>v místě jeho vzniku </a:t>
            </a:r>
            <a:r>
              <a:rPr lang="cs-CZ" sz="2000">
                <a:solidFill>
                  <a:srgbClr val="063c64"/>
                </a:solidFill>
                <a:latin typeface="Calibri"/>
              </a:rPr>
              <a:t>a vrací ho do přirozeného koloběhu vody</a:t>
            </a:r>
            <a:endParaRPr/>
          </a:p>
          <a:p>
            <a:pPr>
              <a:lnSpc>
                <a:spcPct val="90000"/>
              </a:lnSpc>
            </a:pPr>
            <a:endParaRPr/>
          </a:p>
          <a:p>
            <a:pPr>
              <a:lnSpc>
                <a:spcPct val="90000"/>
              </a:lnSpc>
              <a:buSzPct val="68000"/>
              <a:buFont typeface="Wingdings 3" charset="2"/>
              <a:buChar char=""/>
            </a:pPr>
            <a:r>
              <a:rPr b="1" lang="cs-CZ" sz="2400">
                <a:solidFill>
                  <a:srgbClr val="063c64"/>
                </a:solidFill>
                <a:latin typeface="Calibri"/>
              </a:rPr>
              <a:t>HDV v nejužším slova smyslu</a:t>
            </a:r>
            <a:endParaRPr/>
          </a:p>
          <a:p>
            <a:pPr lvl="1">
              <a:lnSpc>
                <a:spcPct val="90000"/>
              </a:lnSpc>
              <a:buFont typeface="Verdana"/>
              <a:buChar char="◦"/>
            </a:pPr>
            <a:r>
              <a:rPr lang="cs-CZ" sz="2000">
                <a:solidFill>
                  <a:srgbClr val="063c64"/>
                </a:solidFill>
                <a:latin typeface="Calibri"/>
              </a:rPr>
              <a:t>podpora </a:t>
            </a:r>
            <a:r>
              <a:rPr b="1" lang="cs-CZ" sz="2000">
                <a:solidFill>
                  <a:srgbClr val="ff0000"/>
                </a:solidFill>
                <a:latin typeface="Calibri"/>
              </a:rPr>
              <a:t>výparu, vsakování a pomalý odtok </a:t>
            </a:r>
            <a:r>
              <a:rPr lang="cs-CZ" sz="2000">
                <a:solidFill>
                  <a:srgbClr val="063c64"/>
                </a:solidFill>
                <a:latin typeface="Calibri"/>
              </a:rPr>
              <a:t>do lokálního koloběhu vody</a:t>
            </a:r>
            <a:endParaRPr/>
          </a:p>
          <a:p>
            <a:pPr>
              <a:lnSpc>
                <a:spcPct val="90000"/>
              </a:lnSpc>
            </a:pPr>
            <a:endParaRPr/>
          </a:p>
          <a:p>
            <a:pPr>
              <a:lnSpc>
                <a:spcPct val="90000"/>
              </a:lnSpc>
              <a:buSzPct val="68000"/>
              <a:buFont typeface="Wingdings 3" charset="2"/>
              <a:buChar char=""/>
            </a:pPr>
            <a:r>
              <a:rPr b="1" lang="cs-CZ" sz="2400">
                <a:solidFill>
                  <a:srgbClr val="063c64"/>
                </a:solidFill>
                <a:latin typeface="Calibri"/>
              </a:rPr>
              <a:t>HDV v širším slova smyslu</a:t>
            </a:r>
            <a:endParaRPr/>
          </a:p>
          <a:p>
            <a:pPr lvl="1">
              <a:lnSpc>
                <a:spcPct val="90000"/>
              </a:lnSpc>
              <a:buFont typeface="Verdana"/>
              <a:buChar char="◦"/>
            </a:pPr>
            <a:r>
              <a:rPr lang="cs-CZ" sz="2000">
                <a:solidFill>
                  <a:srgbClr val="063c64"/>
                </a:solidFill>
                <a:latin typeface="Calibri"/>
              </a:rPr>
              <a:t>i zařízení, která alespoň </a:t>
            </a:r>
            <a:r>
              <a:rPr b="1" lang="cs-CZ" sz="2000">
                <a:solidFill>
                  <a:srgbClr val="ff0000"/>
                </a:solidFill>
                <a:latin typeface="Calibri"/>
              </a:rPr>
              <a:t>určitým způsobem přispívají </a:t>
            </a:r>
            <a:r>
              <a:rPr lang="cs-CZ" sz="2000">
                <a:solidFill>
                  <a:srgbClr val="063c64"/>
                </a:solidFill>
                <a:latin typeface="Calibri"/>
              </a:rPr>
              <a:t>k zachování přirozeného koloběhu a k ochraně vodních toků</a:t>
            </a:r>
            <a:endParaRPr/>
          </a:p>
          <a:p>
            <a:pPr>
              <a:lnSpc>
                <a:spcPct val="90000"/>
              </a:lnSpc>
            </a:pPr>
            <a:r>
              <a:rPr lang="cs-CZ" sz="2000">
                <a:solidFill>
                  <a:srgbClr val="063c64"/>
                </a:solidFill>
                <a:latin typeface="Calibri"/>
              </a:rPr>
              <a:t>	</a:t>
            </a:r>
            <a:r>
              <a:rPr lang="cs-CZ" sz="2000">
                <a:solidFill>
                  <a:srgbClr val="063c64"/>
                </a:solidFill>
                <a:latin typeface="Calibri"/>
              </a:rPr>
              <a:t>(akumulace, užívání DV, retence, regulace odtoku)</a:t>
            </a:r>
            <a:endParaRPr/>
          </a:p>
        </p:txBody>
      </p:sp>
      <p:sp>
        <p:nvSpPr>
          <p:cNvPr id="229" name="CustomShape 2"/>
          <p:cNvSpPr/>
          <p:nvPr/>
        </p:nvSpPr>
        <p:spPr>
          <a:xfrm>
            <a:off x="3564000" y="188640"/>
            <a:ext cx="5295600" cy="2232720"/>
          </a:xfrm>
          <a:prstGeom prst="rect">
            <a:avLst/>
          </a:prstGeom>
          <a:noFill/>
          <a:ln w="9360">
            <a:noFill/>
          </a:ln>
        </p:spPr>
        <p:txBody>
          <a:bodyPr lIns="90000" rIns="90000" tIns="45000" bIns="45000"/>
          <a:p>
            <a:pPr algn="r">
              <a:lnSpc>
                <a:spcPct val="100000"/>
              </a:lnSpc>
            </a:pPr>
            <a:r>
              <a:rPr b="1" lang="cs-CZ" sz="4000">
                <a:solidFill>
                  <a:srgbClr val="063c64"/>
                </a:solidFill>
                <a:latin typeface="Calibri"/>
              </a:rPr>
              <a:t>HDV</a:t>
            </a:r>
            <a:endParaRPr/>
          </a:p>
          <a:p>
            <a:pPr algn="r">
              <a:lnSpc>
                <a:spcPct val="100000"/>
              </a:lnSpc>
            </a:pPr>
            <a:r>
              <a:rPr b="1" lang="cs-CZ" sz="3000">
                <a:solidFill>
                  <a:srgbClr val="063c64"/>
                </a:solidFill>
                <a:latin typeface="Calibri"/>
              </a:rPr>
              <a:t>Principy</a:t>
            </a:r>
            <a:endParaRPr/>
          </a:p>
        </p:txBody>
      </p:sp>
    </p:spTree>
  </p:cSld>
  <p:timing>
    <p:tnLst>
      <p:par>
        <p:cTn id="9" dur="indefinite" restart="never" nodeType="tmRoot">
          <p:childTnLst>
            <p:seq>
              <p:cTn id="10" nodeType="mainSeq"/>
              <p:prevCondLst>
                <p:cond delay="0" evt="onPrev">
                  <p:tgtEl>
                    <p:sldTgt/>
                  </p:tgtEl>
                </p:cond>
              </p:prevCondLst>
              <p:nextCondLst>
                <p:cond delay="0" evt="onNext">
                  <p:tgtEl>
                    <p:sldTgt/>
                  </p:tgtEl>
                </p:cond>
              </p:nextCondLst>
            </p:seq>
          </p:childTnLst>
        </p:cTn>
      </p:par>
    </p:tnLst>
  </p:timing>
</p:sld>
</file>

<file path=ppt/slides/slide5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374" name="Obrázek 16" descr=""/>
          <p:cNvPicPr/>
          <p:nvPr/>
        </p:nvPicPr>
        <p:blipFill>
          <a:blip r:embed="rId1"/>
          <a:stretch>
            <a:fillRect/>
          </a:stretch>
        </p:blipFill>
        <p:spPr>
          <a:xfrm>
            <a:off x="532440" y="1879920"/>
            <a:ext cx="7566120" cy="4212720"/>
          </a:xfrm>
          <a:prstGeom prst="rect">
            <a:avLst/>
          </a:prstGeom>
          <a:ln>
            <a:noFill/>
          </a:ln>
        </p:spPr>
      </p:pic>
      <p:sp>
        <p:nvSpPr>
          <p:cNvPr id="375" name="CustomShape 1"/>
          <p:cNvSpPr/>
          <p:nvPr/>
        </p:nvSpPr>
        <p:spPr>
          <a:xfrm>
            <a:off x="2411640" y="188640"/>
            <a:ext cx="6447960" cy="2232720"/>
          </a:xfrm>
          <a:prstGeom prst="rect">
            <a:avLst/>
          </a:prstGeom>
          <a:noFill/>
          <a:ln w="9360">
            <a:noFill/>
          </a:ln>
        </p:spPr>
        <p:txBody>
          <a:bodyPr lIns="90000" rIns="90000" tIns="45000" bIns="45000"/>
          <a:p>
            <a:pPr algn="r">
              <a:lnSpc>
                <a:spcPct val="100000"/>
              </a:lnSpc>
            </a:pPr>
            <a:r>
              <a:rPr b="1" lang="cs-CZ" sz="4000">
                <a:solidFill>
                  <a:srgbClr val="063c64"/>
                </a:solidFill>
                <a:latin typeface="Calibri"/>
              </a:rPr>
              <a:t>Stavebně-techn. nástroje</a:t>
            </a:r>
            <a:endParaRPr/>
          </a:p>
          <a:p>
            <a:pPr algn="r">
              <a:lnSpc>
                <a:spcPct val="100000"/>
              </a:lnSpc>
            </a:pPr>
            <a:r>
              <a:rPr b="1" lang="cs-CZ" sz="3000">
                <a:solidFill>
                  <a:srgbClr val="063c64"/>
                </a:solidFill>
                <a:latin typeface="Calibri"/>
              </a:rPr>
              <a:t>Vsakování povrchové</a:t>
            </a:r>
            <a:endParaRPr/>
          </a:p>
          <a:p>
            <a:pPr algn="r">
              <a:lnSpc>
                <a:spcPct val="100000"/>
              </a:lnSpc>
            </a:pPr>
            <a:r>
              <a:rPr b="1" lang="cs-CZ" sz="3000">
                <a:solidFill>
                  <a:srgbClr val="063c64"/>
                </a:solidFill>
                <a:latin typeface="Calibri"/>
              </a:rPr>
              <a:t>vsakovací nádrž</a:t>
            </a:r>
            <a:endParaRPr/>
          </a:p>
        </p:txBody>
      </p:sp>
    </p:spTree>
  </p:cSld>
</p:sld>
</file>

<file path=ppt/slides/slide5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76" name="CustomShape 1"/>
          <p:cNvSpPr/>
          <p:nvPr/>
        </p:nvSpPr>
        <p:spPr>
          <a:xfrm>
            <a:off x="762120" y="1860840"/>
            <a:ext cx="7804800" cy="4696920"/>
          </a:xfrm>
          <a:prstGeom prst="rect">
            <a:avLst/>
          </a:prstGeom>
          <a:noFill/>
          <a:ln>
            <a:noFill/>
          </a:ln>
        </p:spPr>
        <p:txBody>
          <a:bodyPr lIns="90000" rIns="90000" tIns="45000" bIns="45000"/>
          <a:p>
            <a:pPr lvl="2">
              <a:lnSpc>
                <a:spcPct val="120000"/>
              </a:lnSpc>
              <a:buFont typeface="Wingdings" charset="2"/>
              <a:buChar char=""/>
            </a:pPr>
            <a:r>
              <a:rPr lang="cs-CZ" sz="2400" u="sng">
                <a:solidFill>
                  <a:srgbClr val="063c64"/>
                </a:solidFill>
                <a:latin typeface="Calibri"/>
              </a:rPr>
              <a:t>Vsakovací rýha</a:t>
            </a:r>
            <a:endParaRPr/>
          </a:p>
          <a:p>
            <a:pPr lvl="4">
              <a:lnSpc>
                <a:spcPct val="120000"/>
              </a:lnSpc>
              <a:buFont typeface="Wingdings" charset="2"/>
              <a:buChar char=""/>
            </a:pPr>
            <a:r>
              <a:rPr lang="cs-CZ" sz="2200">
                <a:solidFill>
                  <a:srgbClr val="063c64"/>
                </a:solidFill>
                <a:latin typeface="Calibri"/>
              </a:rPr>
              <a:t>liniové zařízení</a:t>
            </a:r>
            <a:endParaRPr/>
          </a:p>
          <a:p>
            <a:pPr lvl="4">
              <a:lnSpc>
                <a:spcPct val="120000"/>
              </a:lnSpc>
              <a:buFont typeface="Wingdings" charset="2"/>
              <a:buChar char=""/>
            </a:pPr>
            <a:r>
              <a:rPr lang="cs-CZ" sz="2200">
                <a:solidFill>
                  <a:srgbClr val="063c64"/>
                </a:solidFill>
                <a:latin typeface="Calibri"/>
              </a:rPr>
              <a:t>štěrkový materiál 16/32 mm</a:t>
            </a:r>
            <a:endParaRPr/>
          </a:p>
          <a:p>
            <a:pPr lvl="2">
              <a:lnSpc>
                <a:spcPct val="120000"/>
              </a:lnSpc>
              <a:buFont typeface="Wingdings" charset="2"/>
              <a:buChar char=""/>
            </a:pPr>
            <a:r>
              <a:rPr lang="cs-CZ" sz="2400" u="sng">
                <a:solidFill>
                  <a:srgbClr val="063c64"/>
                </a:solidFill>
                <a:latin typeface="Calibri"/>
              </a:rPr>
              <a:t>Podzemní prostory vyplněné štěrkem nebo bloky</a:t>
            </a:r>
            <a:endParaRPr/>
          </a:p>
          <a:p>
            <a:pPr lvl="4">
              <a:lnSpc>
                <a:spcPct val="120000"/>
              </a:lnSpc>
              <a:buFont typeface="Wingdings" charset="2"/>
              <a:buChar char=""/>
            </a:pPr>
            <a:r>
              <a:rPr lang="cs-CZ" sz="2200">
                <a:solidFill>
                  <a:srgbClr val="063c64"/>
                </a:solidFill>
                <a:latin typeface="Calibri"/>
              </a:rPr>
              <a:t>štěrkový materiál 16/32 mm</a:t>
            </a:r>
            <a:endParaRPr/>
          </a:p>
          <a:p>
            <a:pPr lvl="4">
              <a:lnSpc>
                <a:spcPct val="120000"/>
              </a:lnSpc>
              <a:buFont typeface="Wingdings" charset="2"/>
              <a:buChar char=""/>
            </a:pPr>
            <a:r>
              <a:rPr lang="cs-CZ" sz="2200">
                <a:solidFill>
                  <a:srgbClr val="063c64"/>
                </a:solidFill>
                <a:latin typeface="Calibri"/>
              </a:rPr>
              <a:t>prefabrikované bloky</a:t>
            </a:r>
            <a:endParaRPr/>
          </a:p>
          <a:p>
            <a:pPr lvl="2">
              <a:lnSpc>
                <a:spcPct val="120000"/>
              </a:lnSpc>
              <a:buFont typeface="Wingdings" charset="2"/>
              <a:buChar char=""/>
            </a:pPr>
            <a:r>
              <a:rPr lang="cs-CZ" sz="2400" u="sng">
                <a:solidFill>
                  <a:srgbClr val="063c64"/>
                </a:solidFill>
                <a:latin typeface="Calibri"/>
              </a:rPr>
              <a:t>Vsakovací šachta</a:t>
            </a:r>
            <a:endParaRPr/>
          </a:p>
          <a:p>
            <a:pPr lvl="4">
              <a:lnSpc>
                <a:spcPct val="120000"/>
              </a:lnSpc>
              <a:buFont typeface="Wingdings" charset="2"/>
              <a:buChar char=""/>
            </a:pPr>
            <a:r>
              <a:rPr lang="cs-CZ" sz="2400">
                <a:solidFill>
                  <a:srgbClr val="063c64"/>
                </a:solidFill>
                <a:latin typeface="Calibri"/>
              </a:rPr>
              <a:t>jen u nejméně znečištěných vod</a:t>
            </a:r>
            <a:endParaRPr/>
          </a:p>
          <a:p>
            <a:pPr lvl="4">
              <a:lnSpc>
                <a:spcPct val="120000"/>
              </a:lnSpc>
              <a:buFont typeface="Wingdings" charset="2"/>
              <a:buChar char=""/>
            </a:pPr>
            <a:r>
              <a:rPr lang="cs-CZ" sz="2400">
                <a:solidFill>
                  <a:srgbClr val="063c64"/>
                </a:solidFill>
                <a:latin typeface="Calibri"/>
              </a:rPr>
              <a:t>riziko havárie a kontaminace</a:t>
            </a:r>
            <a:endParaRPr/>
          </a:p>
          <a:p>
            <a:pPr>
              <a:lnSpc>
                <a:spcPct val="120000"/>
              </a:lnSpc>
            </a:pPr>
            <a:endParaRPr/>
          </a:p>
        </p:txBody>
      </p:sp>
      <p:sp>
        <p:nvSpPr>
          <p:cNvPr id="377" name="CustomShape 2"/>
          <p:cNvSpPr/>
          <p:nvPr/>
        </p:nvSpPr>
        <p:spPr>
          <a:xfrm>
            <a:off x="-739800" y="5958000"/>
            <a:ext cx="10244160" cy="456120"/>
          </a:xfrm>
          <a:prstGeom prst="rect">
            <a:avLst/>
          </a:prstGeom>
          <a:solidFill>
            <a:srgbClr val="ffffff"/>
          </a:solidFill>
          <a:ln>
            <a:noFill/>
          </a:ln>
        </p:spPr>
        <p:txBody>
          <a:bodyPr wrap="none" lIns="90000" rIns="90000" tIns="45000" bIns="45000"/>
          <a:p>
            <a:pPr>
              <a:lnSpc>
                <a:spcPct val="100000"/>
              </a:lnSpc>
            </a:pPr>
            <a:r>
              <a:rPr b="1" lang="cs-CZ" sz="2400">
                <a:solidFill>
                  <a:srgbClr val="ff0000"/>
                </a:solidFill>
                <a:latin typeface="Calibri"/>
              </a:rPr>
              <a:t>Obtížná údržba objektu – nutné dostatečné předčištění DV</a:t>
            </a:r>
            <a:endParaRPr/>
          </a:p>
        </p:txBody>
      </p:sp>
      <p:sp>
        <p:nvSpPr>
          <p:cNvPr id="378" name="CustomShape 3"/>
          <p:cNvSpPr/>
          <p:nvPr/>
        </p:nvSpPr>
        <p:spPr>
          <a:xfrm>
            <a:off x="2411640" y="188640"/>
            <a:ext cx="6447960" cy="2232720"/>
          </a:xfrm>
          <a:prstGeom prst="rect">
            <a:avLst/>
          </a:prstGeom>
          <a:noFill/>
          <a:ln w="9360">
            <a:noFill/>
          </a:ln>
        </p:spPr>
        <p:txBody>
          <a:bodyPr lIns="90000" rIns="90000" tIns="45000" bIns="45000"/>
          <a:p>
            <a:pPr algn="r">
              <a:lnSpc>
                <a:spcPct val="100000"/>
              </a:lnSpc>
            </a:pPr>
            <a:r>
              <a:rPr b="1" lang="cs-CZ" sz="4000">
                <a:solidFill>
                  <a:srgbClr val="063c64"/>
                </a:solidFill>
                <a:latin typeface="Calibri"/>
              </a:rPr>
              <a:t>Stavebně-techn. nástroje</a:t>
            </a:r>
            <a:endParaRPr/>
          </a:p>
          <a:p>
            <a:pPr algn="r">
              <a:lnSpc>
                <a:spcPct val="100000"/>
              </a:lnSpc>
            </a:pPr>
            <a:r>
              <a:rPr b="1" lang="cs-CZ" sz="3000">
                <a:solidFill>
                  <a:srgbClr val="063c64"/>
                </a:solidFill>
                <a:latin typeface="Calibri"/>
              </a:rPr>
              <a:t>Vsakování podzemní</a:t>
            </a:r>
            <a:endParaRPr/>
          </a:p>
        </p:txBody>
      </p:sp>
    </p:spTree>
  </p:cSld>
</p:sld>
</file>

<file path=ppt/slides/slide5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379" name="Obrázek 18" descr=""/>
          <p:cNvPicPr/>
          <p:nvPr/>
        </p:nvPicPr>
        <p:blipFill>
          <a:blip r:embed="rId1"/>
          <a:srcRect l="0" t="0" r="0" b="923564"/>
          <a:stretch>
            <a:fillRect/>
          </a:stretch>
        </p:blipFill>
        <p:spPr>
          <a:xfrm>
            <a:off x="0" y="4030920"/>
            <a:ext cx="7175880" cy="2710080"/>
          </a:xfrm>
          <a:prstGeom prst="rect">
            <a:avLst/>
          </a:prstGeom>
          <a:ln>
            <a:noFill/>
          </a:ln>
        </p:spPr>
      </p:pic>
      <p:sp>
        <p:nvSpPr>
          <p:cNvPr id="380" name="CustomShape 1"/>
          <p:cNvSpPr/>
          <p:nvPr/>
        </p:nvSpPr>
        <p:spPr>
          <a:xfrm>
            <a:off x="2411640" y="188640"/>
            <a:ext cx="6447960" cy="2232720"/>
          </a:xfrm>
          <a:prstGeom prst="rect">
            <a:avLst/>
          </a:prstGeom>
          <a:noFill/>
          <a:ln w="9360">
            <a:noFill/>
          </a:ln>
        </p:spPr>
        <p:txBody>
          <a:bodyPr lIns="90000" rIns="90000" tIns="45000" bIns="45000"/>
          <a:p>
            <a:pPr algn="r">
              <a:lnSpc>
                <a:spcPct val="100000"/>
              </a:lnSpc>
            </a:pPr>
            <a:r>
              <a:rPr b="1" lang="cs-CZ" sz="4000">
                <a:solidFill>
                  <a:srgbClr val="063c64"/>
                </a:solidFill>
                <a:latin typeface="Calibri"/>
              </a:rPr>
              <a:t>Stavebně-techn. nástroje</a:t>
            </a:r>
            <a:endParaRPr/>
          </a:p>
          <a:p>
            <a:pPr algn="r">
              <a:lnSpc>
                <a:spcPct val="100000"/>
              </a:lnSpc>
            </a:pPr>
            <a:r>
              <a:rPr b="1" lang="cs-CZ" sz="3000">
                <a:solidFill>
                  <a:srgbClr val="063c64"/>
                </a:solidFill>
                <a:latin typeface="Calibri"/>
              </a:rPr>
              <a:t>Vsakování podzemní - Rýha</a:t>
            </a:r>
            <a:endParaRPr/>
          </a:p>
        </p:txBody>
      </p:sp>
      <p:pic>
        <p:nvPicPr>
          <p:cNvPr id="381" name="Obrázek 18" descr=""/>
          <p:cNvPicPr/>
          <p:nvPr/>
        </p:nvPicPr>
        <p:blipFill>
          <a:blip r:embed="rId2"/>
          <a:srcRect l="347190" t="1772754" r="1206620" b="0"/>
          <a:stretch>
            <a:fillRect/>
          </a:stretch>
        </p:blipFill>
        <p:spPr>
          <a:xfrm>
            <a:off x="626400" y="1628640"/>
            <a:ext cx="2961360" cy="1373400"/>
          </a:xfrm>
          <a:prstGeom prst="rect">
            <a:avLst/>
          </a:prstGeom>
          <a:ln>
            <a:noFill/>
          </a:ln>
        </p:spPr>
      </p:pic>
      <p:pic>
        <p:nvPicPr>
          <p:cNvPr id="382" name="Picture 2" descr=""/>
          <p:cNvPicPr/>
          <p:nvPr/>
        </p:nvPicPr>
        <p:blipFill>
          <a:blip r:embed="rId3"/>
          <a:srcRect l="310238" t="0" r="985912" b="1022311"/>
          <a:stretch>
            <a:fillRect/>
          </a:stretch>
        </p:blipFill>
        <p:spPr>
          <a:xfrm>
            <a:off x="4644000" y="1422360"/>
            <a:ext cx="4289760" cy="2726640"/>
          </a:xfrm>
          <a:prstGeom prst="rect">
            <a:avLst/>
          </a:prstGeom>
          <a:ln w="9360">
            <a:noFill/>
          </a:ln>
        </p:spPr>
      </p:pic>
      <p:pic>
        <p:nvPicPr>
          <p:cNvPr id="383" name="Obrázek 18" descr=""/>
          <p:cNvPicPr/>
          <p:nvPr/>
        </p:nvPicPr>
        <p:blipFill>
          <a:blip r:embed="rId4"/>
          <a:srcRect l="1382909" t="1772754" r="281216" b="0"/>
          <a:stretch>
            <a:fillRect/>
          </a:stretch>
        </p:blipFill>
        <p:spPr>
          <a:xfrm>
            <a:off x="611640" y="2919240"/>
            <a:ext cx="2662200" cy="1373400"/>
          </a:xfrm>
          <a:prstGeom prst="rect">
            <a:avLst/>
          </a:prstGeom>
          <a:ln>
            <a:noFill/>
          </a:ln>
        </p:spPr>
      </p:pic>
    </p:spTree>
  </p:cSld>
</p:sld>
</file>

<file path=ppt/slides/slide5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84" name="CustomShape 1"/>
          <p:cNvSpPr/>
          <p:nvPr/>
        </p:nvSpPr>
        <p:spPr>
          <a:xfrm>
            <a:off x="580680" y="2095200"/>
            <a:ext cx="7242120" cy="3747240"/>
          </a:xfrm>
          <a:prstGeom prst="rect">
            <a:avLst/>
          </a:prstGeom>
          <a:noFill/>
          <a:ln>
            <a:noFill/>
          </a:ln>
        </p:spPr>
        <p:txBody>
          <a:bodyPr lIns="90000" rIns="90000" tIns="45000" bIns="45000"/>
          <a:p>
            <a:pPr lvl="1">
              <a:lnSpc>
                <a:spcPct val="150000"/>
              </a:lnSpc>
              <a:buFont typeface="Wingdings" charset="2"/>
              <a:buChar char=""/>
            </a:pPr>
            <a:r>
              <a:rPr lang="cs-CZ" sz="2400">
                <a:solidFill>
                  <a:srgbClr val="ff0000"/>
                </a:solidFill>
                <a:latin typeface="Calibri"/>
              </a:rPr>
              <a:t>Pro případy zhruba </a:t>
            </a:r>
            <a:r>
              <a:rPr i="1" lang="cs-CZ" sz="2400">
                <a:solidFill>
                  <a:srgbClr val="ff0000"/>
                </a:solidFill>
                <a:latin typeface="Calibri"/>
              </a:rPr>
              <a:t>K</a:t>
            </a:r>
            <a:r>
              <a:rPr lang="cs-CZ" sz="2400">
                <a:solidFill>
                  <a:srgbClr val="ff0000"/>
                </a:solidFill>
                <a:latin typeface="Calibri"/>
              </a:rPr>
              <a:t> &lt; 10</a:t>
            </a:r>
            <a:r>
              <a:rPr lang="cs-CZ" sz="2400" baseline="30000">
                <a:solidFill>
                  <a:srgbClr val="ff0000"/>
                </a:solidFill>
                <a:latin typeface="Calibri"/>
              </a:rPr>
              <a:t>-6</a:t>
            </a:r>
            <a:r>
              <a:rPr lang="cs-CZ" sz="2400">
                <a:solidFill>
                  <a:srgbClr val="ff0000"/>
                </a:solidFill>
                <a:latin typeface="Calibri"/>
              </a:rPr>
              <a:t> m/s</a:t>
            </a:r>
            <a:endParaRPr/>
          </a:p>
          <a:p>
            <a:pPr>
              <a:lnSpc>
                <a:spcPct val="150000"/>
              </a:lnSpc>
            </a:pPr>
            <a:endParaRPr/>
          </a:p>
          <a:p>
            <a:pPr lvl="1">
              <a:lnSpc>
                <a:spcPct val="150000"/>
              </a:lnSpc>
              <a:buFont typeface="Wingdings" charset="2"/>
              <a:buChar char=""/>
            </a:pPr>
            <a:r>
              <a:rPr b="1" lang="cs-CZ" sz="2400" u="sng">
                <a:solidFill>
                  <a:srgbClr val="063c64"/>
                </a:solidFill>
                <a:latin typeface="Calibri"/>
              </a:rPr>
              <a:t>V</a:t>
            </a:r>
            <a:r>
              <a:rPr b="1" lang="cs-CZ" sz="2400" u="sng">
                <a:solidFill>
                  <a:srgbClr val="063c64"/>
                </a:solidFill>
                <a:latin typeface="Calibri"/>
                <a:ea typeface="Times New Roman"/>
              </a:rPr>
              <a:t>sakovací průleh-rýha s regulovaným odtokem</a:t>
            </a:r>
            <a:endParaRPr/>
          </a:p>
          <a:p>
            <a:pPr lvl="1">
              <a:lnSpc>
                <a:spcPct val="150000"/>
              </a:lnSpc>
              <a:buFont typeface="Wingdings" charset="2"/>
              <a:buChar char=""/>
            </a:pPr>
            <a:r>
              <a:rPr lang="cs-CZ" sz="2400" u="sng">
                <a:solidFill>
                  <a:srgbClr val="063c64"/>
                </a:solidFill>
                <a:latin typeface="Calibri"/>
                <a:ea typeface="Times New Roman"/>
              </a:rPr>
              <a:t>Vsakovací nádrž s regulovaným odtokem</a:t>
            </a:r>
            <a:endParaRPr/>
          </a:p>
          <a:p>
            <a:pPr lvl="1">
              <a:lnSpc>
                <a:spcPct val="150000"/>
              </a:lnSpc>
              <a:buFont typeface="Wingdings" charset="2"/>
              <a:buChar char=""/>
            </a:pPr>
            <a:r>
              <a:rPr lang="cs-CZ" sz="2400" u="sng">
                <a:solidFill>
                  <a:srgbClr val="063c64"/>
                </a:solidFill>
                <a:latin typeface="Calibri"/>
                <a:ea typeface="Times New Roman"/>
              </a:rPr>
              <a:t>Vsakovací rýha s regulovaným odtokem </a:t>
            </a:r>
            <a:endParaRPr/>
          </a:p>
        </p:txBody>
      </p:sp>
      <p:sp>
        <p:nvSpPr>
          <p:cNvPr id="385" name="CustomShape 2"/>
          <p:cNvSpPr/>
          <p:nvPr/>
        </p:nvSpPr>
        <p:spPr>
          <a:xfrm>
            <a:off x="2411640" y="188640"/>
            <a:ext cx="6447960" cy="2232720"/>
          </a:xfrm>
          <a:prstGeom prst="rect">
            <a:avLst/>
          </a:prstGeom>
          <a:noFill/>
          <a:ln w="9360">
            <a:noFill/>
          </a:ln>
        </p:spPr>
        <p:txBody>
          <a:bodyPr lIns="90000" rIns="90000" tIns="45000" bIns="45000"/>
          <a:p>
            <a:pPr algn="r">
              <a:lnSpc>
                <a:spcPct val="100000"/>
              </a:lnSpc>
            </a:pPr>
            <a:r>
              <a:rPr b="1" lang="cs-CZ" sz="4000">
                <a:solidFill>
                  <a:srgbClr val="063c64"/>
                </a:solidFill>
                <a:latin typeface="Calibri"/>
              </a:rPr>
              <a:t>Stavebně-techn. nástroje</a:t>
            </a:r>
            <a:endParaRPr/>
          </a:p>
          <a:p>
            <a:pPr algn="r">
              <a:lnSpc>
                <a:spcPct val="100000"/>
              </a:lnSpc>
            </a:pPr>
            <a:r>
              <a:rPr b="1" lang="cs-CZ" sz="3000">
                <a:solidFill>
                  <a:srgbClr val="063c64"/>
                </a:solidFill>
                <a:latin typeface="Calibri"/>
              </a:rPr>
              <a:t>Vsakování s regulovaným odtokem</a:t>
            </a:r>
            <a:endParaRPr/>
          </a:p>
        </p:txBody>
      </p:sp>
    </p:spTree>
  </p:cSld>
</p:sld>
</file>

<file path=ppt/slides/slide5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386" name="Obrázek 15" descr=""/>
          <p:cNvPicPr/>
          <p:nvPr/>
        </p:nvPicPr>
        <p:blipFill>
          <a:blip r:embed="rId1"/>
          <a:stretch>
            <a:fillRect/>
          </a:stretch>
        </p:blipFill>
        <p:spPr>
          <a:xfrm>
            <a:off x="971640" y="1917000"/>
            <a:ext cx="7084440" cy="4922640"/>
          </a:xfrm>
          <a:prstGeom prst="rect">
            <a:avLst/>
          </a:prstGeom>
          <a:ln>
            <a:noFill/>
          </a:ln>
        </p:spPr>
      </p:pic>
      <p:sp>
        <p:nvSpPr>
          <p:cNvPr id="387" name="CustomShape 1"/>
          <p:cNvSpPr/>
          <p:nvPr/>
        </p:nvSpPr>
        <p:spPr>
          <a:xfrm>
            <a:off x="2411640" y="188640"/>
            <a:ext cx="6447960" cy="2232720"/>
          </a:xfrm>
          <a:prstGeom prst="rect">
            <a:avLst/>
          </a:prstGeom>
          <a:noFill/>
          <a:ln w="9360">
            <a:noFill/>
          </a:ln>
        </p:spPr>
        <p:txBody>
          <a:bodyPr lIns="90000" rIns="90000" tIns="45000" bIns="45000"/>
          <a:p>
            <a:pPr algn="r">
              <a:lnSpc>
                <a:spcPct val="100000"/>
              </a:lnSpc>
            </a:pPr>
            <a:r>
              <a:rPr b="1" lang="cs-CZ" sz="4000">
                <a:solidFill>
                  <a:srgbClr val="063c64"/>
                </a:solidFill>
                <a:latin typeface="Calibri"/>
              </a:rPr>
              <a:t>Stavebně-techn. nástroje</a:t>
            </a:r>
            <a:endParaRPr/>
          </a:p>
          <a:p>
            <a:pPr algn="r">
              <a:lnSpc>
                <a:spcPct val="100000"/>
              </a:lnSpc>
            </a:pPr>
            <a:r>
              <a:rPr b="1" lang="cs-CZ" sz="3000">
                <a:solidFill>
                  <a:srgbClr val="063c64"/>
                </a:solidFill>
                <a:latin typeface="Calibri"/>
              </a:rPr>
              <a:t>Vsakování s regulovaným odtokem</a:t>
            </a:r>
            <a:endParaRPr/>
          </a:p>
          <a:p>
            <a:pPr algn="r">
              <a:lnSpc>
                <a:spcPct val="100000"/>
              </a:lnSpc>
            </a:pPr>
            <a:r>
              <a:rPr b="1" lang="cs-CZ" sz="3000">
                <a:solidFill>
                  <a:srgbClr val="063c64"/>
                </a:solidFill>
                <a:latin typeface="Calibri"/>
              </a:rPr>
              <a:t>Průleh - rýha</a:t>
            </a:r>
            <a:endParaRPr/>
          </a:p>
        </p:txBody>
      </p:sp>
    </p:spTree>
  </p:cSld>
</p:sld>
</file>

<file path=ppt/slides/slide5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88" name="CustomShape 1"/>
          <p:cNvSpPr/>
          <p:nvPr/>
        </p:nvSpPr>
        <p:spPr>
          <a:xfrm>
            <a:off x="816840" y="5906160"/>
            <a:ext cx="3139920" cy="839160"/>
          </a:xfrm>
          <a:prstGeom prst="rect">
            <a:avLst/>
          </a:prstGeom>
          <a:solidFill>
            <a:srgbClr val="ffffff"/>
          </a:solidFill>
          <a:ln w="25560">
            <a:noFill/>
          </a:ln>
        </p:spPr>
      </p:sp>
      <p:sp>
        <p:nvSpPr>
          <p:cNvPr id="389" name="CustomShape 2"/>
          <p:cNvSpPr/>
          <p:nvPr/>
        </p:nvSpPr>
        <p:spPr>
          <a:xfrm>
            <a:off x="522360" y="1598400"/>
            <a:ext cx="7184160" cy="5427720"/>
          </a:xfrm>
          <a:prstGeom prst="rect">
            <a:avLst/>
          </a:prstGeom>
          <a:noFill/>
          <a:ln>
            <a:noFill/>
          </a:ln>
        </p:spPr>
        <p:txBody>
          <a:bodyPr lIns="90000" rIns="90000" tIns="45000" bIns="45000"/>
          <a:p>
            <a:pPr lvl="1">
              <a:lnSpc>
                <a:spcPct val="120000"/>
              </a:lnSpc>
              <a:buFont typeface="Wingdings" charset="2"/>
              <a:buChar char=""/>
            </a:pPr>
            <a:r>
              <a:rPr lang="cs-CZ" sz="2400" u="sng">
                <a:solidFill>
                  <a:srgbClr val="063c64"/>
                </a:solidFill>
                <a:latin typeface="Calibri"/>
                <a:ea typeface="Times New Roman"/>
              </a:rPr>
              <a:t>Suché retenční dešťové nádrže (poldry)</a:t>
            </a:r>
            <a:endParaRPr/>
          </a:p>
          <a:p>
            <a:pPr lvl="2">
              <a:lnSpc>
                <a:spcPct val="120000"/>
              </a:lnSpc>
              <a:buFont typeface="Wingdings" charset="2"/>
              <a:buChar char=""/>
            </a:pPr>
            <a:r>
              <a:rPr lang="cs-CZ" sz="2200">
                <a:solidFill>
                  <a:srgbClr val="063c64"/>
                </a:solidFill>
                <a:latin typeface="Calibri"/>
                <a:ea typeface="Times New Roman"/>
              </a:rPr>
              <a:t>Převážně s vegetačním krytem</a:t>
            </a:r>
            <a:endParaRPr/>
          </a:p>
          <a:p>
            <a:pPr lvl="2">
              <a:lnSpc>
                <a:spcPct val="120000"/>
              </a:lnSpc>
              <a:buFont typeface="Wingdings" charset="2"/>
              <a:buChar char=""/>
            </a:pPr>
            <a:r>
              <a:rPr lang="cs-CZ" sz="2200">
                <a:solidFill>
                  <a:srgbClr val="063c64"/>
                </a:solidFill>
                <a:latin typeface="Calibri"/>
                <a:ea typeface="Times New Roman"/>
              </a:rPr>
              <a:t>Bez stálé hladiny nadržení</a:t>
            </a:r>
            <a:endParaRPr/>
          </a:p>
          <a:p>
            <a:pPr lvl="1">
              <a:lnSpc>
                <a:spcPct val="120000"/>
              </a:lnSpc>
              <a:buFont typeface="Wingdings" charset="2"/>
              <a:buChar char=""/>
            </a:pPr>
            <a:r>
              <a:rPr lang="cs-CZ" sz="2400" u="sng">
                <a:solidFill>
                  <a:srgbClr val="063c64"/>
                </a:solidFill>
                <a:latin typeface="Calibri"/>
                <a:ea typeface="Times New Roman"/>
              </a:rPr>
              <a:t>Podzemní retenční dešťové nádrže</a:t>
            </a:r>
            <a:endParaRPr/>
          </a:p>
          <a:p>
            <a:pPr lvl="2">
              <a:lnSpc>
                <a:spcPct val="120000"/>
              </a:lnSpc>
              <a:buFont typeface="Wingdings" charset="2"/>
              <a:buChar char=""/>
            </a:pPr>
            <a:r>
              <a:rPr lang="cs-CZ" sz="2200">
                <a:solidFill>
                  <a:srgbClr val="063c64"/>
                </a:solidFill>
                <a:latin typeface="Calibri"/>
                <a:ea typeface="Times New Roman"/>
              </a:rPr>
              <a:t>Potrubí velkého průměru či jímka</a:t>
            </a:r>
            <a:endParaRPr/>
          </a:p>
          <a:p>
            <a:pPr lvl="2">
              <a:lnSpc>
                <a:spcPct val="120000"/>
              </a:lnSpc>
              <a:buFont typeface="Wingdings" charset="2"/>
              <a:buChar char=""/>
            </a:pPr>
            <a:r>
              <a:rPr lang="cs-CZ" sz="2200">
                <a:solidFill>
                  <a:srgbClr val="063c64"/>
                </a:solidFill>
                <a:latin typeface="Calibri"/>
                <a:ea typeface="Times New Roman"/>
              </a:rPr>
              <a:t>Možnost přístupu a odvzdušnění</a:t>
            </a:r>
            <a:endParaRPr/>
          </a:p>
          <a:p>
            <a:pPr lvl="1">
              <a:lnSpc>
                <a:spcPct val="120000"/>
              </a:lnSpc>
              <a:buFont typeface="Wingdings" charset="2"/>
              <a:buChar char=""/>
            </a:pPr>
            <a:r>
              <a:rPr lang="cs-CZ" sz="2400" u="sng">
                <a:solidFill>
                  <a:srgbClr val="063c64"/>
                </a:solidFill>
                <a:latin typeface="Calibri"/>
                <a:ea typeface="Times New Roman"/>
              </a:rPr>
              <a:t>Retenční dešťové nádrže se zásobním prostorem</a:t>
            </a:r>
            <a:endParaRPr/>
          </a:p>
          <a:p>
            <a:pPr lvl="2">
              <a:lnSpc>
                <a:spcPct val="120000"/>
              </a:lnSpc>
              <a:buFont typeface="Wingdings" charset="2"/>
              <a:buChar char=""/>
            </a:pPr>
            <a:r>
              <a:rPr lang="cs-CZ" sz="2200">
                <a:solidFill>
                  <a:srgbClr val="063c64"/>
                </a:solidFill>
                <a:latin typeface="Calibri"/>
                <a:ea typeface="Times New Roman"/>
              </a:rPr>
              <a:t>Stálá hladina nadržení</a:t>
            </a:r>
            <a:endParaRPr/>
          </a:p>
          <a:p>
            <a:pPr lvl="1">
              <a:lnSpc>
                <a:spcPct val="120000"/>
              </a:lnSpc>
              <a:buFont typeface="Wingdings" charset="2"/>
              <a:buChar char=""/>
            </a:pPr>
            <a:r>
              <a:rPr lang="cs-CZ" sz="2400" u="sng">
                <a:solidFill>
                  <a:srgbClr val="063c64"/>
                </a:solidFill>
                <a:latin typeface="Calibri"/>
                <a:ea typeface="Times New Roman"/>
              </a:rPr>
              <a:t>Umělé mokřady</a:t>
            </a:r>
            <a:endParaRPr/>
          </a:p>
          <a:p>
            <a:pPr lvl="2">
              <a:lnSpc>
                <a:spcPct val="120000"/>
              </a:lnSpc>
              <a:buFont typeface="Wingdings" charset="2"/>
              <a:buChar char=""/>
            </a:pPr>
            <a:r>
              <a:rPr lang="cs-CZ" sz="2200">
                <a:solidFill>
                  <a:srgbClr val="063c64"/>
                </a:solidFill>
                <a:latin typeface="Calibri"/>
                <a:ea typeface="Times New Roman"/>
              </a:rPr>
              <a:t>Mělké nádrže, stálé nadržení, biotop</a:t>
            </a:r>
            <a:endParaRPr/>
          </a:p>
          <a:p>
            <a:pPr lvl="2">
              <a:lnSpc>
                <a:spcPct val="120000"/>
              </a:lnSpc>
              <a:buFont typeface="Wingdings" charset="2"/>
              <a:buChar char=""/>
            </a:pPr>
            <a:r>
              <a:rPr lang="cs-CZ" sz="2200">
                <a:solidFill>
                  <a:srgbClr val="063c64"/>
                </a:solidFill>
                <a:latin typeface="Calibri"/>
                <a:ea typeface="Times New Roman"/>
              </a:rPr>
              <a:t>Zvýšení vlhkostních poměrů, úprava jakosti vody</a:t>
            </a:r>
            <a:endParaRPr/>
          </a:p>
        </p:txBody>
      </p:sp>
      <p:sp>
        <p:nvSpPr>
          <p:cNvPr id="390" name="CustomShape 3"/>
          <p:cNvSpPr/>
          <p:nvPr/>
        </p:nvSpPr>
        <p:spPr>
          <a:xfrm>
            <a:off x="-530280" y="6294600"/>
            <a:ext cx="9937800" cy="456120"/>
          </a:xfrm>
          <a:prstGeom prst="rect">
            <a:avLst/>
          </a:prstGeom>
          <a:noFill/>
          <a:ln>
            <a:noFill/>
          </a:ln>
        </p:spPr>
        <p:txBody>
          <a:bodyPr wrap="none" lIns="90000" rIns="90000" tIns="45000" bIns="45000"/>
          <a:p>
            <a:pPr>
              <a:lnSpc>
                <a:spcPct val="100000"/>
              </a:lnSpc>
            </a:pPr>
            <a:r>
              <a:rPr b="1" lang="cs-CZ" sz="2400">
                <a:solidFill>
                  <a:srgbClr val="ff0000"/>
                </a:solidFill>
                <a:latin typeface="Calibri"/>
              </a:rPr>
              <a:t>Vždy předřazen konstrukčně oddělený usazovací prostor</a:t>
            </a:r>
            <a:endParaRPr/>
          </a:p>
        </p:txBody>
      </p:sp>
      <p:sp>
        <p:nvSpPr>
          <p:cNvPr id="391" name="CustomShape 4"/>
          <p:cNvSpPr/>
          <p:nvPr/>
        </p:nvSpPr>
        <p:spPr>
          <a:xfrm>
            <a:off x="2411640" y="188640"/>
            <a:ext cx="6447960" cy="2232720"/>
          </a:xfrm>
          <a:prstGeom prst="rect">
            <a:avLst/>
          </a:prstGeom>
          <a:noFill/>
          <a:ln w="9360">
            <a:noFill/>
          </a:ln>
        </p:spPr>
        <p:txBody>
          <a:bodyPr lIns="90000" rIns="90000" tIns="45000" bIns="45000"/>
          <a:p>
            <a:pPr algn="r">
              <a:lnSpc>
                <a:spcPct val="100000"/>
              </a:lnSpc>
            </a:pPr>
            <a:r>
              <a:rPr b="1" lang="cs-CZ" sz="4000">
                <a:solidFill>
                  <a:srgbClr val="063c64"/>
                </a:solidFill>
                <a:latin typeface="Calibri"/>
              </a:rPr>
              <a:t>Stavebně-techn. nástroje</a:t>
            </a:r>
            <a:endParaRPr/>
          </a:p>
          <a:p>
            <a:pPr algn="r">
              <a:lnSpc>
                <a:spcPct val="100000"/>
              </a:lnSpc>
            </a:pPr>
            <a:r>
              <a:rPr b="1" lang="cs-CZ" sz="3000">
                <a:solidFill>
                  <a:srgbClr val="063c64"/>
                </a:solidFill>
                <a:latin typeface="Calibri"/>
              </a:rPr>
              <a:t>Retenční objekty</a:t>
            </a:r>
            <a:endParaRPr/>
          </a:p>
        </p:txBody>
      </p:sp>
    </p:spTree>
  </p:cSld>
</p:sld>
</file>

<file path=ppt/slides/slide5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392" name="Obrázek 1" descr=""/>
          <p:cNvPicPr/>
          <p:nvPr/>
        </p:nvPicPr>
        <p:blipFill>
          <a:blip r:embed="rId1"/>
          <a:srcRect l="0" t="57776" r="0" b="78706"/>
          <a:stretch>
            <a:fillRect/>
          </a:stretch>
        </p:blipFill>
        <p:spPr>
          <a:xfrm>
            <a:off x="1043280" y="959400"/>
            <a:ext cx="7097040" cy="5898240"/>
          </a:xfrm>
          <a:prstGeom prst="rect">
            <a:avLst/>
          </a:prstGeom>
          <a:ln>
            <a:noFill/>
          </a:ln>
        </p:spPr>
      </p:pic>
      <p:sp>
        <p:nvSpPr>
          <p:cNvPr id="393" name="CustomShape 1"/>
          <p:cNvSpPr/>
          <p:nvPr/>
        </p:nvSpPr>
        <p:spPr>
          <a:xfrm>
            <a:off x="2411640" y="188640"/>
            <a:ext cx="6447960" cy="2232720"/>
          </a:xfrm>
          <a:prstGeom prst="rect">
            <a:avLst/>
          </a:prstGeom>
          <a:noFill/>
          <a:ln w="9360">
            <a:noFill/>
          </a:ln>
        </p:spPr>
        <p:txBody>
          <a:bodyPr lIns="90000" rIns="90000" tIns="45000" bIns="45000"/>
          <a:p>
            <a:pPr algn="r">
              <a:lnSpc>
                <a:spcPct val="100000"/>
              </a:lnSpc>
            </a:pPr>
            <a:r>
              <a:rPr b="1" lang="cs-CZ" sz="4000">
                <a:solidFill>
                  <a:srgbClr val="063c64"/>
                </a:solidFill>
                <a:latin typeface="Calibri"/>
              </a:rPr>
              <a:t>Stavebně-techn. nástroje</a:t>
            </a:r>
            <a:endParaRPr/>
          </a:p>
          <a:p>
            <a:pPr algn="r">
              <a:lnSpc>
                <a:spcPct val="100000"/>
              </a:lnSpc>
            </a:pPr>
            <a:r>
              <a:rPr b="1" lang="cs-CZ" sz="3000">
                <a:solidFill>
                  <a:srgbClr val="063c64"/>
                </a:solidFill>
                <a:latin typeface="Calibri"/>
              </a:rPr>
              <a:t>Objekty a zařízení</a:t>
            </a:r>
            <a:endParaRPr/>
          </a:p>
        </p:txBody>
      </p:sp>
    </p:spTree>
  </p:cSld>
</p:sld>
</file>

<file path=ppt/slides/slide5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394" name="Obrázek 3" descr=""/>
          <p:cNvPicPr/>
          <p:nvPr/>
        </p:nvPicPr>
        <p:blipFill>
          <a:blip r:embed="rId1"/>
          <a:srcRect l="0" t="0" r="138918" b="218098"/>
          <a:stretch>
            <a:fillRect/>
          </a:stretch>
        </p:blipFill>
        <p:spPr>
          <a:xfrm>
            <a:off x="971640" y="964800"/>
            <a:ext cx="6660000" cy="5877000"/>
          </a:xfrm>
          <a:prstGeom prst="rect">
            <a:avLst/>
          </a:prstGeom>
          <a:ln>
            <a:noFill/>
          </a:ln>
        </p:spPr>
      </p:pic>
      <p:sp>
        <p:nvSpPr>
          <p:cNvPr id="395" name="CustomShape 1"/>
          <p:cNvSpPr/>
          <p:nvPr/>
        </p:nvSpPr>
        <p:spPr>
          <a:xfrm>
            <a:off x="2411640" y="188640"/>
            <a:ext cx="6447960" cy="2232720"/>
          </a:xfrm>
          <a:prstGeom prst="rect">
            <a:avLst/>
          </a:prstGeom>
          <a:noFill/>
          <a:ln w="9360">
            <a:noFill/>
          </a:ln>
        </p:spPr>
        <p:txBody>
          <a:bodyPr lIns="90000" rIns="90000" tIns="45000" bIns="45000"/>
          <a:p>
            <a:pPr algn="r">
              <a:lnSpc>
                <a:spcPct val="100000"/>
              </a:lnSpc>
            </a:pPr>
            <a:r>
              <a:rPr b="1" lang="cs-CZ" sz="4000">
                <a:solidFill>
                  <a:srgbClr val="063c64"/>
                </a:solidFill>
                <a:latin typeface="Calibri"/>
              </a:rPr>
              <a:t>Stavebně-techn. nástroje</a:t>
            </a:r>
            <a:endParaRPr/>
          </a:p>
          <a:p>
            <a:pPr algn="r">
              <a:lnSpc>
                <a:spcPct val="100000"/>
              </a:lnSpc>
            </a:pPr>
            <a:r>
              <a:rPr b="1" lang="cs-CZ" sz="3000">
                <a:solidFill>
                  <a:srgbClr val="063c64"/>
                </a:solidFill>
                <a:latin typeface="Calibri"/>
              </a:rPr>
              <a:t>Retenční objekty – Umělý mokřad</a:t>
            </a:r>
            <a:endParaRPr/>
          </a:p>
        </p:txBody>
      </p:sp>
    </p:spTree>
  </p:cSld>
</p:sld>
</file>

<file path=ppt/slides/slide5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396" name="Obrázek 1" descr=""/>
          <p:cNvPicPr/>
          <p:nvPr/>
        </p:nvPicPr>
        <p:blipFill>
          <a:blip r:embed="rId1"/>
          <a:stretch>
            <a:fillRect/>
          </a:stretch>
        </p:blipFill>
        <p:spPr>
          <a:xfrm>
            <a:off x="0" y="3809160"/>
            <a:ext cx="9143640" cy="3048480"/>
          </a:xfrm>
          <a:prstGeom prst="rect">
            <a:avLst/>
          </a:prstGeom>
          <a:ln>
            <a:noFill/>
          </a:ln>
        </p:spPr>
      </p:pic>
      <p:pic>
        <p:nvPicPr>
          <p:cNvPr id="397" name="Obrázek 2" descr=""/>
          <p:cNvPicPr/>
          <p:nvPr/>
        </p:nvPicPr>
        <p:blipFill>
          <a:blip r:embed="rId2"/>
          <a:stretch>
            <a:fillRect/>
          </a:stretch>
        </p:blipFill>
        <p:spPr>
          <a:xfrm>
            <a:off x="0" y="0"/>
            <a:ext cx="5730840" cy="3820680"/>
          </a:xfrm>
          <a:prstGeom prst="rect">
            <a:avLst/>
          </a:prstGeom>
          <a:ln>
            <a:noFill/>
          </a:ln>
        </p:spPr>
      </p:pic>
      <p:sp>
        <p:nvSpPr>
          <p:cNvPr id="398" name="CustomShape 1"/>
          <p:cNvSpPr/>
          <p:nvPr/>
        </p:nvSpPr>
        <p:spPr>
          <a:xfrm>
            <a:off x="5995800" y="785160"/>
            <a:ext cx="2756160" cy="504360"/>
          </a:xfrm>
          <a:prstGeom prst="rect">
            <a:avLst/>
          </a:prstGeom>
          <a:noFill/>
          <a:ln w="9360">
            <a:noFill/>
          </a:ln>
        </p:spPr>
        <p:txBody>
          <a:bodyPr lIns="90000" rIns="90000" tIns="45000" bIns="45000" anchor="ctr"/>
          <a:p>
            <a:pPr>
              <a:lnSpc>
                <a:spcPct val="100000"/>
              </a:lnSpc>
            </a:pPr>
            <a:endParaRPr/>
          </a:p>
          <a:p>
            <a:pPr>
              <a:lnSpc>
                <a:spcPct val="100000"/>
              </a:lnSpc>
            </a:pPr>
            <a:r>
              <a:rPr b="1" lang="cs-CZ" sz="3400">
                <a:solidFill>
                  <a:srgbClr val="063c64"/>
                </a:solidFill>
                <a:latin typeface="Calibri"/>
              </a:rPr>
              <a:t>Povrchové</a:t>
            </a:r>
            <a:endParaRPr/>
          </a:p>
          <a:p>
            <a:pPr>
              <a:lnSpc>
                <a:spcPct val="100000"/>
              </a:lnSpc>
            </a:pPr>
            <a:r>
              <a:rPr b="1" lang="cs-CZ" sz="3400">
                <a:solidFill>
                  <a:srgbClr val="063c64"/>
                </a:solidFill>
                <a:latin typeface="Calibri"/>
              </a:rPr>
              <a:t>vsakování</a:t>
            </a:r>
            <a:endParaRPr/>
          </a:p>
          <a:p>
            <a:pPr>
              <a:lnSpc>
                <a:spcPct val="100000"/>
              </a:lnSpc>
            </a:pPr>
            <a:endParaRPr/>
          </a:p>
        </p:txBody>
      </p:sp>
    </p:spTree>
  </p:cSld>
</p:sld>
</file>

<file path=ppt/slides/slide5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399" name="Obrázek 2" descr=""/>
          <p:cNvPicPr/>
          <p:nvPr/>
        </p:nvPicPr>
        <p:blipFill>
          <a:blip r:embed="rId1"/>
          <a:stretch>
            <a:fillRect/>
          </a:stretch>
        </p:blipFill>
        <p:spPr>
          <a:xfrm>
            <a:off x="-54360" y="-21600"/>
            <a:ext cx="4985280" cy="3376440"/>
          </a:xfrm>
          <a:prstGeom prst="rect">
            <a:avLst/>
          </a:prstGeom>
          <a:ln>
            <a:noFill/>
          </a:ln>
        </p:spPr>
      </p:pic>
      <p:pic>
        <p:nvPicPr>
          <p:cNvPr id="400" name="Obrázek 1" descr=""/>
          <p:cNvPicPr/>
          <p:nvPr/>
        </p:nvPicPr>
        <p:blipFill>
          <a:blip r:embed="rId2"/>
          <a:stretch>
            <a:fillRect/>
          </a:stretch>
        </p:blipFill>
        <p:spPr>
          <a:xfrm>
            <a:off x="4698000" y="0"/>
            <a:ext cx="4445640" cy="3333960"/>
          </a:xfrm>
          <a:prstGeom prst="rect">
            <a:avLst/>
          </a:prstGeom>
          <a:ln>
            <a:noFill/>
          </a:ln>
        </p:spPr>
      </p:pic>
      <p:sp>
        <p:nvSpPr>
          <p:cNvPr id="401" name="CustomShape 1"/>
          <p:cNvSpPr/>
          <p:nvPr/>
        </p:nvSpPr>
        <p:spPr>
          <a:xfrm>
            <a:off x="5973840" y="4344840"/>
            <a:ext cx="2756160" cy="504360"/>
          </a:xfrm>
          <a:prstGeom prst="rect">
            <a:avLst/>
          </a:prstGeom>
          <a:noFill/>
          <a:ln w="9360">
            <a:noFill/>
          </a:ln>
        </p:spPr>
        <p:txBody>
          <a:bodyPr lIns="90000" rIns="90000" tIns="45000" bIns="45000" anchor="ctr"/>
          <a:p>
            <a:pPr>
              <a:lnSpc>
                <a:spcPct val="100000"/>
              </a:lnSpc>
            </a:pPr>
            <a:endParaRPr/>
          </a:p>
          <a:p>
            <a:pPr>
              <a:lnSpc>
                <a:spcPct val="100000"/>
              </a:lnSpc>
            </a:pPr>
            <a:r>
              <a:rPr b="1" lang="cs-CZ" sz="3400">
                <a:solidFill>
                  <a:srgbClr val="063c64"/>
                </a:solidFill>
                <a:latin typeface="Calibri"/>
              </a:rPr>
              <a:t>Plošný vsak</a:t>
            </a:r>
            <a:endParaRPr/>
          </a:p>
          <a:p>
            <a:pPr>
              <a:lnSpc>
                <a:spcPct val="100000"/>
              </a:lnSpc>
            </a:pPr>
            <a:r>
              <a:rPr b="1" lang="cs-CZ" sz="3400">
                <a:solidFill>
                  <a:srgbClr val="063c64"/>
                </a:solidFill>
                <a:latin typeface="Calibri"/>
              </a:rPr>
              <a:t>Průlehy</a:t>
            </a:r>
            <a:endParaRPr/>
          </a:p>
          <a:p>
            <a:pPr>
              <a:lnSpc>
                <a:spcPct val="100000"/>
              </a:lnSpc>
            </a:pPr>
            <a:endParaRPr/>
          </a:p>
        </p:txBody>
      </p:sp>
      <p:pic>
        <p:nvPicPr>
          <p:cNvPr id="402" name="Obrázek 3" descr=""/>
          <p:cNvPicPr/>
          <p:nvPr/>
        </p:nvPicPr>
        <p:blipFill>
          <a:blip r:embed="rId3"/>
          <a:stretch>
            <a:fillRect/>
          </a:stretch>
        </p:blipFill>
        <p:spPr>
          <a:xfrm>
            <a:off x="0" y="3325680"/>
            <a:ext cx="5496840" cy="3531960"/>
          </a:xfrm>
          <a:prstGeom prst="rect">
            <a:avLst/>
          </a:prstGeom>
          <a:ln>
            <a:noFill/>
          </a:ln>
        </p:spPr>
      </p:pic>
    </p:spTree>
  </p:cSld>
</p:sld>
</file>

<file path=ppt/slides/slide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30" name="TextShape 1"/>
          <p:cNvSpPr txBox="1"/>
          <p:nvPr/>
        </p:nvSpPr>
        <p:spPr>
          <a:xfrm>
            <a:off x="827640" y="1749600"/>
            <a:ext cx="8172000" cy="649080"/>
          </a:xfrm>
          <a:prstGeom prst="rect">
            <a:avLst/>
          </a:prstGeom>
        </p:spPr>
        <p:txBody>
          <a:bodyPr/>
          <a:p>
            <a:pPr>
              <a:lnSpc>
                <a:spcPct val="80000"/>
              </a:lnSpc>
              <a:buFont typeface="Calibri"/>
              <a:buAutoNum type="arabicPeriod"/>
            </a:pPr>
            <a:r>
              <a:rPr b="1" lang="cs-CZ" sz="2400">
                <a:solidFill>
                  <a:srgbClr val="063c64"/>
                </a:solidFill>
                <a:latin typeface="Calibri"/>
              </a:rPr>
              <a:t>Legislativní nástroje</a:t>
            </a:r>
            <a:endParaRPr/>
          </a:p>
          <a:p>
            <a:pPr>
              <a:lnSpc>
                <a:spcPct val="80000"/>
              </a:lnSpc>
            </a:pPr>
            <a:endParaRPr/>
          </a:p>
        </p:txBody>
      </p:sp>
      <p:sp>
        <p:nvSpPr>
          <p:cNvPr id="231" name="CustomShape 2"/>
          <p:cNvSpPr/>
          <p:nvPr/>
        </p:nvSpPr>
        <p:spPr>
          <a:xfrm>
            <a:off x="1356120" y="2168640"/>
            <a:ext cx="7429320" cy="979200"/>
          </a:xfrm>
          <a:prstGeom prst="rect">
            <a:avLst/>
          </a:prstGeom>
          <a:noFill/>
          <a:ln>
            <a:noFill/>
          </a:ln>
        </p:spPr>
        <p:txBody>
          <a:bodyPr lIns="90000" rIns="90000" tIns="45000" bIns="45000"/>
          <a:p>
            <a:pPr>
              <a:lnSpc>
                <a:spcPct val="80000"/>
              </a:lnSpc>
              <a:buFont typeface="Wingdings" charset="2"/>
              <a:buChar char=""/>
            </a:pPr>
            <a:r>
              <a:rPr lang="cs-CZ" sz="2000">
                <a:solidFill>
                  <a:srgbClr val="063c64"/>
                </a:solidFill>
                <a:latin typeface="Calibri"/>
              </a:rPr>
              <a:t> </a:t>
            </a:r>
            <a:r>
              <a:rPr lang="cs-CZ" sz="2000">
                <a:solidFill>
                  <a:srgbClr val="063c64"/>
                </a:solidFill>
                <a:latin typeface="Calibri"/>
              </a:rPr>
              <a:t>vytvoření </a:t>
            </a:r>
            <a:r>
              <a:rPr b="1" lang="cs-CZ" sz="2000">
                <a:solidFill>
                  <a:srgbClr val="ff0000"/>
                </a:solidFill>
                <a:latin typeface="Calibri"/>
              </a:rPr>
              <a:t>právního prostředí</a:t>
            </a:r>
            <a:r>
              <a:rPr lang="cs-CZ" sz="2000">
                <a:solidFill>
                  <a:srgbClr val="063c64"/>
                </a:solidFill>
                <a:latin typeface="Calibri"/>
              </a:rPr>
              <a:t> pro aplikaci systémů HDV</a:t>
            </a:r>
            <a:endParaRPr/>
          </a:p>
          <a:p>
            <a:pPr>
              <a:lnSpc>
                <a:spcPct val="80000"/>
              </a:lnSpc>
            </a:pPr>
            <a:endParaRPr/>
          </a:p>
          <a:p>
            <a:pPr>
              <a:lnSpc>
                <a:spcPct val="80000"/>
              </a:lnSpc>
            </a:pPr>
            <a:r>
              <a:rPr lang="cs-CZ" sz="2000">
                <a:solidFill>
                  <a:srgbClr val="063c64"/>
                </a:solidFill>
                <a:latin typeface="Calibri"/>
              </a:rPr>
              <a:t>	</a:t>
            </a:r>
            <a:r>
              <a:rPr lang="cs-CZ" sz="2000">
                <a:solidFill>
                  <a:srgbClr val="063c64"/>
                </a:solidFill>
                <a:latin typeface="Calibri"/>
              </a:rPr>
              <a:t>- vodní zákon, stavební zákon</a:t>
            </a:r>
            <a:endParaRPr/>
          </a:p>
        </p:txBody>
      </p:sp>
      <p:sp>
        <p:nvSpPr>
          <p:cNvPr id="232" name="CustomShape 3"/>
          <p:cNvSpPr/>
          <p:nvPr/>
        </p:nvSpPr>
        <p:spPr>
          <a:xfrm>
            <a:off x="1363680" y="6058080"/>
            <a:ext cx="7429320" cy="735480"/>
          </a:xfrm>
          <a:prstGeom prst="rect">
            <a:avLst/>
          </a:prstGeom>
          <a:noFill/>
          <a:ln w="9360">
            <a:noFill/>
          </a:ln>
        </p:spPr>
        <p:txBody>
          <a:bodyPr lIns="90000" rIns="90000" tIns="45000" bIns="45000"/>
          <a:p>
            <a:pPr>
              <a:lnSpc>
                <a:spcPct val="80000"/>
              </a:lnSpc>
              <a:buFont typeface="Wingdings" charset="2"/>
              <a:buChar char=""/>
            </a:pPr>
            <a:r>
              <a:rPr lang="cs-CZ" sz="2000">
                <a:solidFill>
                  <a:srgbClr val="063c64"/>
                </a:solidFill>
                <a:latin typeface="Calibri"/>
              </a:rPr>
              <a:t> </a:t>
            </a:r>
            <a:r>
              <a:rPr b="1" lang="cs-CZ" sz="2000">
                <a:solidFill>
                  <a:srgbClr val="ff0000"/>
                </a:solidFill>
                <a:latin typeface="Calibri"/>
              </a:rPr>
              <a:t>vzdělávání a osvěta</a:t>
            </a:r>
            <a:endParaRPr/>
          </a:p>
          <a:p>
            <a:pPr>
              <a:lnSpc>
                <a:spcPct val="80000"/>
              </a:lnSpc>
            </a:pPr>
            <a:endParaRPr/>
          </a:p>
          <a:p>
            <a:pPr>
              <a:lnSpc>
                <a:spcPct val="80000"/>
              </a:lnSpc>
              <a:buFont typeface="Wingdings" charset="2"/>
              <a:buChar char=""/>
            </a:pPr>
            <a:r>
              <a:rPr lang="cs-CZ" sz="2000">
                <a:solidFill>
                  <a:srgbClr val="063c64"/>
                </a:solidFill>
                <a:latin typeface="Calibri"/>
              </a:rPr>
              <a:t> </a:t>
            </a:r>
            <a:r>
              <a:rPr b="1" lang="cs-CZ" sz="2000">
                <a:solidFill>
                  <a:srgbClr val="ff0000"/>
                </a:solidFill>
                <a:latin typeface="Calibri"/>
              </a:rPr>
              <a:t>ekonomická opatření</a:t>
            </a:r>
            <a:endParaRPr/>
          </a:p>
        </p:txBody>
      </p:sp>
      <p:sp>
        <p:nvSpPr>
          <p:cNvPr id="233" name="CustomShape 4"/>
          <p:cNvSpPr/>
          <p:nvPr/>
        </p:nvSpPr>
        <p:spPr>
          <a:xfrm>
            <a:off x="835200" y="2946240"/>
            <a:ext cx="8172000" cy="649080"/>
          </a:xfrm>
          <a:prstGeom prst="rect">
            <a:avLst/>
          </a:prstGeom>
          <a:noFill/>
          <a:ln w="9360">
            <a:noFill/>
          </a:ln>
        </p:spPr>
        <p:txBody>
          <a:bodyPr/>
          <a:p>
            <a:pPr>
              <a:lnSpc>
                <a:spcPct val="80000"/>
              </a:lnSpc>
            </a:pPr>
            <a:r>
              <a:rPr b="1" lang="cs-CZ" sz="2400">
                <a:solidFill>
                  <a:srgbClr val="063c64"/>
                </a:solidFill>
                <a:latin typeface="Calibri"/>
              </a:rPr>
              <a:t>2.   Metodické nástroje</a:t>
            </a:r>
            <a:endParaRPr/>
          </a:p>
          <a:p>
            <a:pPr>
              <a:lnSpc>
                <a:spcPct val="80000"/>
              </a:lnSpc>
            </a:pPr>
            <a:endParaRPr/>
          </a:p>
        </p:txBody>
      </p:sp>
      <p:sp>
        <p:nvSpPr>
          <p:cNvPr id="234" name="CustomShape 5"/>
          <p:cNvSpPr/>
          <p:nvPr/>
        </p:nvSpPr>
        <p:spPr>
          <a:xfrm>
            <a:off x="1363680" y="3319920"/>
            <a:ext cx="7429320" cy="735480"/>
          </a:xfrm>
          <a:prstGeom prst="rect">
            <a:avLst/>
          </a:prstGeom>
          <a:noFill/>
          <a:ln>
            <a:noFill/>
          </a:ln>
        </p:spPr>
        <p:txBody>
          <a:bodyPr lIns="90000" rIns="90000" tIns="45000" bIns="45000"/>
          <a:p>
            <a:pPr>
              <a:lnSpc>
                <a:spcPct val="80000"/>
              </a:lnSpc>
              <a:buFont typeface="Wingdings" charset="2"/>
              <a:buChar char=""/>
            </a:pPr>
            <a:r>
              <a:rPr lang="cs-CZ" sz="2000">
                <a:solidFill>
                  <a:srgbClr val="063c64"/>
                </a:solidFill>
                <a:latin typeface="Calibri"/>
              </a:rPr>
              <a:t> </a:t>
            </a:r>
            <a:r>
              <a:rPr b="1" lang="cs-CZ" sz="2000">
                <a:solidFill>
                  <a:srgbClr val="ff0000"/>
                </a:solidFill>
                <a:latin typeface="Calibri"/>
              </a:rPr>
              <a:t>normy a metodiky</a:t>
            </a:r>
            <a:endParaRPr/>
          </a:p>
          <a:p>
            <a:pPr>
              <a:lnSpc>
                <a:spcPct val="80000"/>
              </a:lnSpc>
            </a:pPr>
            <a:endParaRPr/>
          </a:p>
          <a:p>
            <a:pPr>
              <a:lnSpc>
                <a:spcPct val="80000"/>
              </a:lnSpc>
              <a:buFont typeface="Wingdings" charset="2"/>
              <a:buChar char=""/>
            </a:pPr>
            <a:r>
              <a:rPr lang="cs-CZ" sz="2000">
                <a:solidFill>
                  <a:srgbClr val="063c64"/>
                </a:solidFill>
                <a:latin typeface="Calibri"/>
              </a:rPr>
              <a:t> </a:t>
            </a:r>
            <a:r>
              <a:rPr lang="cs-CZ" sz="2000">
                <a:solidFill>
                  <a:srgbClr val="063c64"/>
                </a:solidFill>
                <a:latin typeface="Calibri"/>
              </a:rPr>
              <a:t>nastavení „správná praxe“</a:t>
            </a:r>
            <a:endParaRPr/>
          </a:p>
        </p:txBody>
      </p:sp>
      <p:sp>
        <p:nvSpPr>
          <p:cNvPr id="235" name="CustomShape 6"/>
          <p:cNvSpPr/>
          <p:nvPr/>
        </p:nvSpPr>
        <p:spPr>
          <a:xfrm>
            <a:off x="827640" y="5696640"/>
            <a:ext cx="8172000" cy="649080"/>
          </a:xfrm>
          <a:prstGeom prst="rect">
            <a:avLst/>
          </a:prstGeom>
          <a:noFill/>
          <a:ln w="9360">
            <a:noFill/>
          </a:ln>
        </p:spPr>
        <p:txBody>
          <a:bodyPr/>
          <a:p>
            <a:pPr>
              <a:lnSpc>
                <a:spcPct val="80000"/>
              </a:lnSpc>
            </a:pPr>
            <a:r>
              <a:rPr b="1" lang="cs-CZ" sz="2400">
                <a:solidFill>
                  <a:srgbClr val="063c64"/>
                </a:solidFill>
                <a:latin typeface="Calibri"/>
              </a:rPr>
              <a:t>4.   Motivační nástroje</a:t>
            </a:r>
            <a:endParaRPr/>
          </a:p>
        </p:txBody>
      </p:sp>
      <p:sp>
        <p:nvSpPr>
          <p:cNvPr id="236" name="CustomShape 7"/>
          <p:cNvSpPr/>
          <p:nvPr/>
        </p:nvSpPr>
        <p:spPr>
          <a:xfrm>
            <a:off x="835200" y="4158000"/>
            <a:ext cx="8172000" cy="649080"/>
          </a:xfrm>
          <a:prstGeom prst="rect">
            <a:avLst/>
          </a:prstGeom>
          <a:noFill/>
          <a:ln w="9360">
            <a:noFill/>
          </a:ln>
        </p:spPr>
        <p:txBody>
          <a:bodyPr/>
          <a:p>
            <a:pPr>
              <a:lnSpc>
                <a:spcPct val="80000"/>
              </a:lnSpc>
            </a:pPr>
            <a:r>
              <a:rPr b="1" lang="cs-CZ" sz="2400">
                <a:solidFill>
                  <a:srgbClr val="063c64"/>
                </a:solidFill>
                <a:latin typeface="Calibri"/>
              </a:rPr>
              <a:t>3.   Stavebně – technické nástroje</a:t>
            </a:r>
            <a:endParaRPr/>
          </a:p>
          <a:p>
            <a:pPr>
              <a:lnSpc>
                <a:spcPct val="80000"/>
              </a:lnSpc>
            </a:pPr>
            <a:endParaRPr/>
          </a:p>
        </p:txBody>
      </p:sp>
      <p:sp>
        <p:nvSpPr>
          <p:cNvPr id="237" name="CustomShape 8"/>
          <p:cNvSpPr/>
          <p:nvPr/>
        </p:nvSpPr>
        <p:spPr>
          <a:xfrm>
            <a:off x="1363680" y="4531680"/>
            <a:ext cx="7429320" cy="1320120"/>
          </a:xfrm>
          <a:prstGeom prst="rect">
            <a:avLst/>
          </a:prstGeom>
          <a:noFill/>
          <a:ln>
            <a:noFill/>
          </a:ln>
        </p:spPr>
        <p:txBody>
          <a:bodyPr lIns="90000" rIns="90000" tIns="45000" bIns="45000"/>
          <a:p>
            <a:pPr>
              <a:lnSpc>
                <a:spcPct val="80000"/>
              </a:lnSpc>
              <a:buFont typeface="Wingdings" charset="2"/>
              <a:buChar char=""/>
            </a:pPr>
            <a:r>
              <a:rPr lang="cs-CZ" sz="2000">
                <a:solidFill>
                  <a:srgbClr val="063c64"/>
                </a:solidFill>
                <a:latin typeface="Calibri"/>
              </a:rPr>
              <a:t> </a:t>
            </a:r>
            <a:r>
              <a:rPr lang="cs-CZ" sz="2000">
                <a:solidFill>
                  <a:srgbClr val="063c64"/>
                </a:solidFill>
                <a:latin typeface="Calibri"/>
              </a:rPr>
              <a:t>objekty a zařízení ke snížení objemu povrchového odtoku</a:t>
            </a:r>
            <a:endParaRPr/>
          </a:p>
          <a:p>
            <a:pPr>
              <a:lnSpc>
                <a:spcPct val="80000"/>
              </a:lnSpc>
            </a:pPr>
            <a:endParaRPr/>
          </a:p>
          <a:p>
            <a:pPr>
              <a:lnSpc>
                <a:spcPct val="80000"/>
              </a:lnSpc>
              <a:buFont typeface="Wingdings" charset="2"/>
              <a:buChar char=""/>
            </a:pPr>
            <a:r>
              <a:rPr lang="cs-CZ" sz="2000">
                <a:solidFill>
                  <a:srgbClr val="063c64"/>
                </a:solidFill>
                <a:latin typeface="Calibri"/>
              </a:rPr>
              <a:t> </a:t>
            </a:r>
            <a:r>
              <a:rPr lang="cs-CZ" sz="2000">
                <a:solidFill>
                  <a:srgbClr val="063c64"/>
                </a:solidFill>
                <a:latin typeface="Calibri"/>
              </a:rPr>
              <a:t>objekty a zařízení ke zpomalení povrchového odtoku</a:t>
            </a:r>
            <a:endParaRPr/>
          </a:p>
          <a:p>
            <a:pPr>
              <a:lnSpc>
                <a:spcPct val="80000"/>
              </a:lnSpc>
            </a:pPr>
            <a:endParaRPr/>
          </a:p>
          <a:p>
            <a:pPr>
              <a:lnSpc>
                <a:spcPct val="80000"/>
              </a:lnSpc>
              <a:buFont typeface="Wingdings" charset="2"/>
              <a:buChar char=""/>
            </a:pPr>
            <a:r>
              <a:rPr lang="cs-CZ" sz="2000">
                <a:solidFill>
                  <a:srgbClr val="063c64"/>
                </a:solidFill>
                <a:latin typeface="Calibri"/>
              </a:rPr>
              <a:t> </a:t>
            </a:r>
            <a:r>
              <a:rPr lang="cs-CZ" sz="2000">
                <a:solidFill>
                  <a:srgbClr val="063c64"/>
                </a:solidFill>
                <a:latin typeface="Calibri"/>
              </a:rPr>
              <a:t>objekty a zařízení k předčištění povrchového odtoku</a:t>
            </a:r>
            <a:endParaRPr/>
          </a:p>
        </p:txBody>
      </p:sp>
      <p:sp>
        <p:nvSpPr>
          <p:cNvPr id="238" name="CustomShape 9"/>
          <p:cNvSpPr/>
          <p:nvPr/>
        </p:nvSpPr>
        <p:spPr>
          <a:xfrm>
            <a:off x="3564000" y="188640"/>
            <a:ext cx="5295600" cy="2232720"/>
          </a:xfrm>
          <a:prstGeom prst="rect">
            <a:avLst/>
          </a:prstGeom>
          <a:noFill/>
          <a:ln w="9360">
            <a:noFill/>
          </a:ln>
        </p:spPr>
        <p:txBody>
          <a:bodyPr lIns="90000" rIns="90000" tIns="45000" bIns="45000"/>
          <a:p>
            <a:pPr algn="r">
              <a:lnSpc>
                <a:spcPct val="100000"/>
              </a:lnSpc>
            </a:pPr>
            <a:r>
              <a:rPr b="1" lang="cs-CZ" sz="4000">
                <a:solidFill>
                  <a:srgbClr val="063c64"/>
                </a:solidFill>
                <a:latin typeface="Calibri"/>
              </a:rPr>
              <a:t>HDV</a:t>
            </a:r>
            <a:endParaRPr/>
          </a:p>
          <a:p>
            <a:pPr algn="r">
              <a:lnSpc>
                <a:spcPct val="100000"/>
              </a:lnSpc>
            </a:pPr>
            <a:r>
              <a:rPr b="1" lang="cs-CZ" sz="3000">
                <a:solidFill>
                  <a:srgbClr val="063c64"/>
                </a:solidFill>
                <a:latin typeface="Calibri"/>
              </a:rPr>
              <a:t>Nástroje</a:t>
            </a:r>
            <a:endParaRPr/>
          </a:p>
        </p:txBody>
      </p:sp>
    </p:spTree>
  </p:cSld>
</p:sld>
</file>

<file path=ppt/slides/slide6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403" name="Picture 19" descr=""/>
          <p:cNvPicPr/>
          <p:nvPr/>
        </p:nvPicPr>
        <p:blipFill>
          <a:blip r:embed="rId1"/>
          <a:stretch>
            <a:fillRect/>
          </a:stretch>
        </p:blipFill>
        <p:spPr>
          <a:xfrm>
            <a:off x="0" y="0"/>
            <a:ext cx="4242240" cy="3189240"/>
          </a:xfrm>
          <a:prstGeom prst="rect">
            <a:avLst/>
          </a:prstGeom>
          <a:ln w="9360">
            <a:noFill/>
          </a:ln>
        </p:spPr>
      </p:pic>
      <p:pic>
        <p:nvPicPr>
          <p:cNvPr id="404" name="Picture 24" descr=""/>
          <p:cNvPicPr/>
          <p:nvPr/>
        </p:nvPicPr>
        <p:blipFill>
          <a:blip r:embed="rId2"/>
          <a:stretch>
            <a:fillRect/>
          </a:stretch>
        </p:blipFill>
        <p:spPr>
          <a:xfrm>
            <a:off x="4749840" y="3048120"/>
            <a:ext cx="4393800" cy="3809520"/>
          </a:xfrm>
          <a:prstGeom prst="rect">
            <a:avLst/>
          </a:prstGeom>
          <a:ln w="9360">
            <a:noFill/>
          </a:ln>
        </p:spPr>
      </p:pic>
      <p:pic>
        <p:nvPicPr>
          <p:cNvPr id="405" name="Picture 22" descr=""/>
          <p:cNvPicPr/>
          <p:nvPr/>
        </p:nvPicPr>
        <p:blipFill>
          <a:blip r:embed="rId3"/>
          <a:stretch>
            <a:fillRect/>
          </a:stretch>
        </p:blipFill>
        <p:spPr>
          <a:xfrm>
            <a:off x="0" y="3091680"/>
            <a:ext cx="4887360" cy="3765960"/>
          </a:xfrm>
          <a:prstGeom prst="rect">
            <a:avLst/>
          </a:prstGeom>
          <a:ln w="9360">
            <a:noFill/>
          </a:ln>
        </p:spPr>
      </p:pic>
      <p:pic>
        <p:nvPicPr>
          <p:cNvPr id="406" name="Picture 21" descr=""/>
          <p:cNvPicPr/>
          <p:nvPr/>
        </p:nvPicPr>
        <p:blipFill>
          <a:blip r:embed="rId4"/>
          <a:srcRect l="3244" t="3990" r="3244" b="3990"/>
          <a:stretch>
            <a:fillRect/>
          </a:stretch>
        </p:blipFill>
        <p:spPr>
          <a:xfrm>
            <a:off x="4017600" y="0"/>
            <a:ext cx="5126040" cy="3102120"/>
          </a:xfrm>
          <a:prstGeom prst="rect">
            <a:avLst/>
          </a:prstGeom>
          <a:ln w="9360">
            <a:noFill/>
          </a:ln>
        </p:spPr>
      </p:pic>
    </p:spTree>
  </p:cSld>
  <p:timing>
    <p:tnLst>
      <p:par>
        <p:cTn id="122" dur="indefinite" restart="never" nodeType="tmRoot">
          <p:childTnLst>
            <p:seq>
              <p:cTn id="123" dur="indefinite" nodeType="mainSeq">
                <p:childTnLst>
                  <p:par>
                    <p:cTn id="124" fill="hold">
                      <p:stCondLst>
                        <p:cond delay="indefinite"/>
                      </p:stCondLst>
                      <p:childTnLst>
                        <p:par>
                          <p:cTn id="125" fill="hold">
                            <p:stCondLst>
                              <p:cond delay="0"/>
                            </p:stCondLst>
                            <p:childTnLst>
                              <p:par>
                                <p:cTn id="126" nodeType="clickEffect" fill="hold" presetClass="entr" presetID="3" presetSubtype="10">
                                  <p:stCondLst>
                                    <p:cond delay="0"/>
                                  </p:stCondLst>
                                  <p:childTnLst>
                                    <p:set>
                                      <p:cBhvr>
                                        <p:cTn id="127" dur="1" fill="hold">
                                          <p:stCondLst>
                                            <p:cond delay="0"/>
                                          </p:stCondLst>
                                        </p:cTn>
                                        <p:tgtEl>
                                          <p:spTgt spid="406"/>
                                        </p:tgtEl>
                                        <p:attrNameLst>
                                          <p:attrName>style.visibility</p:attrName>
                                        </p:attrNameLst>
                                      </p:cBhvr>
                                      <p:to>
                                        <p:strVal val="visible"/>
                                      </p:to>
                                    </p:set>
                                    <p:animEffect filter="blinds(horizontal)" transition="in">
                                      <p:cBhvr additive="repl">
                                        <p:cTn id="128" dur="500"/>
                                        <p:tgtEl>
                                          <p:spTgt spid="406"/>
                                        </p:tgtEl>
                                      </p:cBhvr>
                                    </p:animEffect>
                                  </p:childTnLst>
                                </p:cTn>
                              </p:par>
                              <p:par>
                                <p:cTn id="129" nodeType="withEffect" fill="hold" presetClass="entr" presetID="3" presetSubtype="10">
                                  <p:stCondLst>
                                    <p:cond delay="0"/>
                                  </p:stCondLst>
                                  <p:childTnLst>
                                    <p:set>
                                      <p:cBhvr>
                                        <p:cTn id="130" dur="1" fill="hold">
                                          <p:stCondLst>
                                            <p:cond delay="0"/>
                                          </p:stCondLst>
                                        </p:cTn>
                                        <p:tgtEl>
                                          <p:spTgt spid="404"/>
                                        </p:tgtEl>
                                        <p:attrNameLst>
                                          <p:attrName>style.visibility</p:attrName>
                                        </p:attrNameLst>
                                      </p:cBhvr>
                                      <p:to>
                                        <p:strVal val="visible"/>
                                      </p:to>
                                    </p:set>
                                    <p:animEffect filter="blinds(horizontal)" transition="in">
                                      <p:cBhvr additive="repl">
                                        <p:cTn id="131" dur="500"/>
                                        <p:tgtEl>
                                          <p:spTgt spid="404"/>
                                        </p:tgtEl>
                                      </p:cBhvr>
                                    </p:animEffect>
                                  </p:childTnLst>
                                </p:cTn>
                              </p:par>
                            </p:childTnLst>
                          </p:cTn>
                        </p:par>
                      </p:childTnLst>
                    </p:cTn>
                  </p:par>
                  <p:par>
                    <p:cTn id="132" fill="hold">
                      <p:stCondLst>
                        <p:cond delay="indefinite"/>
                      </p:stCondLst>
                      <p:childTnLst>
                        <p:par>
                          <p:cTn id="133" fill="hold">
                            <p:stCondLst>
                              <p:cond delay="0"/>
                            </p:stCondLst>
                            <p:childTnLst>
                              <p:par>
                                <p:cTn id="134" nodeType="clickEffect" fill="hold" presetClass="entr" presetID="3" presetSubtype="10">
                                  <p:stCondLst>
                                    <p:cond delay="0"/>
                                  </p:stCondLst>
                                  <p:childTnLst>
                                    <p:set>
                                      <p:cBhvr>
                                        <p:cTn id="135" dur="1" fill="hold">
                                          <p:stCondLst>
                                            <p:cond delay="0"/>
                                          </p:stCondLst>
                                        </p:cTn>
                                        <p:tgtEl>
                                          <p:spTgt spid="405"/>
                                        </p:tgtEl>
                                        <p:attrNameLst>
                                          <p:attrName>style.visibility</p:attrName>
                                        </p:attrNameLst>
                                      </p:cBhvr>
                                      <p:to>
                                        <p:strVal val="visible"/>
                                      </p:to>
                                    </p:set>
                                    <p:animEffect filter="blinds(horizontal)" transition="in">
                                      <p:cBhvr additive="repl">
                                        <p:cTn id="136" dur="500"/>
                                        <p:tgtEl>
                                          <p:spTgt spid="405"/>
                                        </p:tgtEl>
                                      </p:cBhvr>
                                    </p:animEffect>
                                  </p:childTnLst>
                                </p:cTn>
                              </p:par>
                              <p:par>
                                <p:cTn id="137" nodeType="withEffect" fill="hold" presetClass="entr" presetID="3" presetSubtype="10">
                                  <p:stCondLst>
                                    <p:cond delay="0"/>
                                  </p:stCondLst>
                                  <p:childTnLst>
                                    <p:set>
                                      <p:cBhvr>
                                        <p:cTn id="138" dur="1" fill="hold">
                                          <p:stCondLst>
                                            <p:cond delay="0"/>
                                          </p:stCondLst>
                                        </p:cTn>
                                        <p:tgtEl>
                                          <p:spTgt spid="403"/>
                                        </p:tgtEl>
                                        <p:attrNameLst>
                                          <p:attrName>style.visibility</p:attrName>
                                        </p:attrNameLst>
                                      </p:cBhvr>
                                      <p:to>
                                        <p:strVal val="visible"/>
                                      </p:to>
                                    </p:set>
                                    <p:animEffect filter="blinds(horizontal)" transition="in">
                                      <p:cBhvr additive="repl">
                                        <p:cTn id="139" dur="500"/>
                                        <p:tgtEl>
                                          <p:spTgt spid="403"/>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6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407" name="Picture 22" descr=""/>
          <p:cNvPicPr/>
          <p:nvPr/>
        </p:nvPicPr>
        <p:blipFill>
          <a:blip r:embed="rId1">
            <a:lum bright="12000"/>
          </a:blip>
          <a:stretch>
            <a:fillRect/>
          </a:stretch>
        </p:blipFill>
        <p:spPr>
          <a:xfrm>
            <a:off x="0" y="1595160"/>
            <a:ext cx="9143640" cy="5262480"/>
          </a:xfrm>
          <a:prstGeom prst="rect">
            <a:avLst/>
          </a:prstGeom>
          <a:ln w="9360">
            <a:noFill/>
          </a:ln>
        </p:spPr>
      </p:pic>
      <p:pic>
        <p:nvPicPr>
          <p:cNvPr id="408" name="Picture 20" descr=""/>
          <p:cNvPicPr/>
          <p:nvPr/>
        </p:nvPicPr>
        <p:blipFill>
          <a:blip r:embed="rId2"/>
          <a:stretch>
            <a:fillRect/>
          </a:stretch>
        </p:blipFill>
        <p:spPr>
          <a:xfrm>
            <a:off x="-98280" y="1513080"/>
            <a:ext cx="9241920" cy="5344560"/>
          </a:xfrm>
          <a:prstGeom prst="rect">
            <a:avLst/>
          </a:prstGeom>
          <a:ln w="9360">
            <a:noFill/>
          </a:ln>
        </p:spPr>
      </p:pic>
      <p:sp>
        <p:nvSpPr>
          <p:cNvPr id="409" name="CustomShape 1"/>
          <p:cNvSpPr/>
          <p:nvPr/>
        </p:nvSpPr>
        <p:spPr>
          <a:xfrm>
            <a:off x="324000" y="491400"/>
            <a:ext cx="6293880" cy="504360"/>
          </a:xfrm>
          <a:prstGeom prst="rect">
            <a:avLst/>
          </a:prstGeom>
          <a:noFill/>
          <a:ln w="9360">
            <a:noFill/>
          </a:ln>
        </p:spPr>
        <p:txBody>
          <a:bodyPr lIns="90000" rIns="90000" tIns="45000" bIns="45000" anchor="ctr"/>
          <a:p>
            <a:pPr>
              <a:lnSpc>
                <a:spcPct val="100000"/>
              </a:lnSpc>
            </a:pPr>
            <a:endParaRPr/>
          </a:p>
          <a:p>
            <a:pPr>
              <a:lnSpc>
                <a:spcPct val="100000"/>
              </a:lnSpc>
            </a:pPr>
            <a:r>
              <a:rPr b="1" lang="cs-CZ" sz="3400">
                <a:solidFill>
                  <a:srgbClr val="063c64"/>
                </a:solidFill>
                <a:latin typeface="Calibri"/>
              </a:rPr>
              <a:t>Opatření centrálního charakteru</a:t>
            </a:r>
            <a:endParaRPr/>
          </a:p>
          <a:p>
            <a:pPr>
              <a:lnSpc>
                <a:spcPct val="100000"/>
              </a:lnSpc>
            </a:pPr>
            <a:endParaRPr/>
          </a:p>
        </p:txBody>
      </p:sp>
      <p:pic>
        <p:nvPicPr>
          <p:cNvPr id="410" name="Picture 3" descr=""/>
          <p:cNvPicPr/>
          <p:nvPr/>
        </p:nvPicPr>
        <p:blipFill>
          <a:blip r:embed="rId3"/>
          <a:stretch>
            <a:fillRect/>
          </a:stretch>
        </p:blipFill>
        <p:spPr>
          <a:xfrm>
            <a:off x="-19440" y="0"/>
            <a:ext cx="9163080" cy="6857640"/>
          </a:xfrm>
          <a:prstGeom prst="rect">
            <a:avLst/>
          </a:prstGeom>
          <a:ln w="9360">
            <a:noFill/>
          </a:ln>
        </p:spPr>
      </p:pic>
    </p:spTree>
  </p:cSld>
  <p:timing>
    <p:tnLst>
      <p:par>
        <p:cTn id="140" dur="indefinite" restart="never" nodeType="tmRoot">
          <p:childTnLst>
            <p:seq>
              <p:cTn id="141" dur="indefinite" nodeType="mainSeq">
                <p:childTnLst>
                  <p:par>
                    <p:cTn id="142" fill="hold">
                      <p:stCondLst>
                        <p:cond delay="indefinite"/>
                      </p:stCondLst>
                      <p:childTnLst>
                        <p:par>
                          <p:cTn id="143" fill="hold">
                            <p:stCondLst>
                              <p:cond delay="0"/>
                            </p:stCondLst>
                            <p:childTnLst>
                              <p:par>
                                <p:cTn id="144" nodeType="clickEffect" fill="hold" presetClass="entr" presetID="3" presetSubtype="10">
                                  <p:stCondLst>
                                    <p:cond delay="0"/>
                                  </p:stCondLst>
                                  <p:childTnLst>
                                    <p:set>
                                      <p:cBhvr>
                                        <p:cTn id="145" dur="1" fill="hold">
                                          <p:stCondLst>
                                            <p:cond delay="0"/>
                                          </p:stCondLst>
                                        </p:cTn>
                                        <p:tgtEl>
                                          <p:spTgt spid="408"/>
                                        </p:tgtEl>
                                        <p:attrNameLst>
                                          <p:attrName>style.visibility</p:attrName>
                                        </p:attrNameLst>
                                      </p:cBhvr>
                                      <p:to>
                                        <p:strVal val="visible"/>
                                      </p:to>
                                    </p:set>
                                    <p:animEffect filter="blinds(horizontal)" transition="in">
                                      <p:cBhvr additive="repl">
                                        <p:cTn id="146" dur="500"/>
                                        <p:tgtEl>
                                          <p:spTgt spid="408"/>
                                        </p:tgtEl>
                                      </p:cBhvr>
                                    </p:animEffect>
                                  </p:childTnLst>
                                </p:cTn>
                              </p:par>
                            </p:childTnLst>
                          </p:cTn>
                        </p:par>
                      </p:childTnLst>
                    </p:cTn>
                  </p:par>
                  <p:par>
                    <p:cTn id="147" fill="hold">
                      <p:stCondLst>
                        <p:cond delay="indefinite"/>
                      </p:stCondLst>
                      <p:childTnLst>
                        <p:par>
                          <p:cTn id="148" fill="hold">
                            <p:stCondLst>
                              <p:cond delay="0"/>
                            </p:stCondLst>
                            <p:childTnLst>
                              <p:par>
                                <p:cTn id="149" nodeType="clickEffect" fill="hold" presetClass="entr" presetID="10">
                                  <p:stCondLst>
                                    <p:cond delay="0"/>
                                  </p:stCondLst>
                                  <p:childTnLst>
                                    <p:set>
                                      <p:cBhvr>
                                        <p:cTn id="150" dur="1" fill="hold">
                                          <p:stCondLst>
                                            <p:cond delay="0"/>
                                          </p:stCondLst>
                                        </p:cTn>
                                        <p:tgtEl>
                                          <p:spTgt spid="410"/>
                                        </p:tgtEl>
                                        <p:attrNameLst>
                                          <p:attrName>style.visibility</p:attrName>
                                        </p:attrNameLst>
                                      </p:cBhvr>
                                      <p:to>
                                        <p:strVal val="visible"/>
                                      </p:to>
                                    </p:set>
                                    <p:animEffect filter="fade" transition="in">
                                      <p:cBhvr additive="repl">
                                        <p:cTn id="151" dur="1000"/>
                                        <p:tgtEl>
                                          <p:spTgt spid="410"/>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6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411" name="Picture 2" descr=""/>
          <p:cNvPicPr/>
          <p:nvPr/>
        </p:nvPicPr>
        <p:blipFill>
          <a:blip r:embed="rId1"/>
          <a:srcRect l="886770" t="630583" r="836093" b="323750"/>
          <a:stretch>
            <a:fillRect/>
          </a:stretch>
        </p:blipFill>
        <p:spPr>
          <a:xfrm>
            <a:off x="2303280" y="994320"/>
            <a:ext cx="6840360" cy="5863320"/>
          </a:xfrm>
          <a:prstGeom prst="rect">
            <a:avLst/>
          </a:prstGeom>
          <a:ln w="9360">
            <a:noFill/>
          </a:ln>
        </p:spPr>
      </p:pic>
      <p:sp>
        <p:nvSpPr>
          <p:cNvPr id="412" name="CustomShape 1"/>
          <p:cNvSpPr/>
          <p:nvPr/>
        </p:nvSpPr>
        <p:spPr>
          <a:xfrm>
            <a:off x="-46440" y="4347720"/>
            <a:ext cx="518040" cy="1307160"/>
          </a:xfrm>
          <a:prstGeom prst="rect">
            <a:avLst/>
          </a:prstGeom>
          <a:noFill/>
          <a:ln>
            <a:noFill/>
          </a:ln>
        </p:spPr>
        <p:txBody>
          <a:bodyPr wrap="none" lIns="90000" rIns="90000" tIns="45000" bIns="45000"/>
          <a:p>
            <a:pPr algn="ctr">
              <a:lnSpc>
                <a:spcPct val="100000"/>
              </a:lnSpc>
            </a:pPr>
            <a:r>
              <a:rPr lang="cs-CZ" sz="1600">
                <a:solidFill>
                  <a:srgbClr val="063c64"/>
                </a:solidFill>
                <a:latin typeface="Calibri"/>
              </a:rPr>
              <a:t>++</a:t>
            </a:r>
            <a:endParaRPr/>
          </a:p>
          <a:p>
            <a:pPr algn="ctr">
              <a:lnSpc>
                <a:spcPct val="100000"/>
              </a:lnSpc>
            </a:pPr>
            <a:r>
              <a:rPr lang="cs-CZ" sz="1600">
                <a:solidFill>
                  <a:srgbClr val="063c64"/>
                </a:solidFill>
                <a:latin typeface="Calibri"/>
              </a:rPr>
              <a:t>+</a:t>
            </a:r>
            <a:endParaRPr/>
          </a:p>
          <a:p>
            <a:pPr algn="ctr">
              <a:lnSpc>
                <a:spcPct val="100000"/>
              </a:lnSpc>
            </a:pPr>
            <a:r>
              <a:rPr lang="cs-CZ" sz="1600">
                <a:solidFill>
                  <a:srgbClr val="063c64"/>
                </a:solidFill>
                <a:latin typeface="Calibri"/>
              </a:rPr>
              <a:t>o</a:t>
            </a:r>
            <a:endParaRPr/>
          </a:p>
          <a:p>
            <a:pPr algn="ctr">
              <a:lnSpc>
                <a:spcPct val="100000"/>
              </a:lnSpc>
            </a:pPr>
            <a:endParaRPr/>
          </a:p>
          <a:p>
            <a:pPr algn="ctr">
              <a:lnSpc>
                <a:spcPct val="100000"/>
              </a:lnSpc>
            </a:pPr>
            <a:r>
              <a:rPr lang="cs-CZ" sz="1600">
                <a:solidFill>
                  <a:srgbClr val="063c64"/>
                </a:solidFill>
                <a:latin typeface="Calibri"/>
              </a:rPr>
              <a:t>--</a:t>
            </a:r>
            <a:endParaRPr/>
          </a:p>
        </p:txBody>
      </p:sp>
      <p:sp>
        <p:nvSpPr>
          <p:cNvPr id="413" name="CustomShape 2"/>
          <p:cNvSpPr/>
          <p:nvPr/>
        </p:nvSpPr>
        <p:spPr>
          <a:xfrm>
            <a:off x="244080" y="4340880"/>
            <a:ext cx="2247840" cy="1307160"/>
          </a:xfrm>
          <a:prstGeom prst="rect">
            <a:avLst/>
          </a:prstGeom>
          <a:noFill/>
          <a:ln>
            <a:noFill/>
          </a:ln>
        </p:spPr>
        <p:txBody>
          <a:bodyPr wrap="none" lIns="90000" rIns="90000" tIns="45000" bIns="45000"/>
          <a:p>
            <a:pPr>
              <a:lnSpc>
                <a:spcPct val="100000"/>
              </a:lnSpc>
            </a:pPr>
            <a:r>
              <a:rPr lang="cs-CZ" sz="1600">
                <a:solidFill>
                  <a:srgbClr val="063c64"/>
                </a:solidFill>
                <a:latin typeface="Calibri"/>
              </a:rPr>
              <a:t>vhodné</a:t>
            </a:r>
            <a:endParaRPr/>
          </a:p>
          <a:p>
            <a:pPr>
              <a:lnSpc>
                <a:spcPct val="100000"/>
              </a:lnSpc>
            </a:pPr>
            <a:r>
              <a:rPr lang="cs-CZ" sz="1600">
                <a:solidFill>
                  <a:srgbClr val="063c64"/>
                </a:solidFill>
                <a:latin typeface="Calibri"/>
              </a:rPr>
              <a:t>podmínečně vhodné</a:t>
            </a:r>
            <a:endParaRPr/>
          </a:p>
          <a:p>
            <a:pPr>
              <a:lnSpc>
                <a:spcPct val="100000"/>
              </a:lnSpc>
            </a:pPr>
            <a:r>
              <a:rPr lang="cs-CZ" sz="1600">
                <a:solidFill>
                  <a:srgbClr val="063c64"/>
                </a:solidFill>
                <a:latin typeface="Calibri"/>
              </a:rPr>
              <a:t>ve spojení s dalšími</a:t>
            </a:r>
            <a:endParaRPr/>
          </a:p>
          <a:p>
            <a:pPr>
              <a:lnSpc>
                <a:spcPct val="100000"/>
              </a:lnSpc>
            </a:pPr>
            <a:r>
              <a:rPr lang="cs-CZ" sz="1600">
                <a:solidFill>
                  <a:srgbClr val="063c64"/>
                </a:solidFill>
                <a:latin typeface="Calibri"/>
              </a:rPr>
              <a:t>opatřeními</a:t>
            </a:r>
            <a:endParaRPr/>
          </a:p>
          <a:p>
            <a:pPr>
              <a:lnSpc>
                <a:spcPct val="100000"/>
              </a:lnSpc>
            </a:pPr>
            <a:r>
              <a:rPr lang="cs-CZ" sz="1600">
                <a:solidFill>
                  <a:srgbClr val="063c64"/>
                </a:solidFill>
                <a:latin typeface="Calibri"/>
              </a:rPr>
              <a:t>nevhodné</a:t>
            </a:r>
            <a:endParaRPr/>
          </a:p>
        </p:txBody>
      </p:sp>
      <p:sp>
        <p:nvSpPr>
          <p:cNvPr id="414" name="CustomShape 3"/>
          <p:cNvSpPr/>
          <p:nvPr/>
        </p:nvSpPr>
        <p:spPr>
          <a:xfrm>
            <a:off x="2343960" y="3552480"/>
            <a:ext cx="6652800" cy="661680"/>
          </a:xfrm>
          <a:prstGeom prst="rect">
            <a:avLst/>
          </a:prstGeom>
          <a:noFill/>
          <a:ln w="38160">
            <a:solidFill>
              <a:srgbClr val="5eccf3"/>
            </a:solidFill>
            <a:round/>
          </a:ln>
        </p:spPr>
      </p:sp>
      <p:sp>
        <p:nvSpPr>
          <p:cNvPr id="415" name="CustomShape 4"/>
          <p:cNvSpPr/>
          <p:nvPr/>
        </p:nvSpPr>
        <p:spPr>
          <a:xfrm>
            <a:off x="2411640" y="188640"/>
            <a:ext cx="6447960" cy="2232720"/>
          </a:xfrm>
          <a:prstGeom prst="rect">
            <a:avLst/>
          </a:prstGeom>
          <a:noFill/>
          <a:ln w="9360">
            <a:noFill/>
          </a:ln>
        </p:spPr>
        <p:txBody>
          <a:bodyPr lIns="90000" rIns="90000" tIns="45000" bIns="45000"/>
          <a:p>
            <a:pPr algn="r">
              <a:lnSpc>
                <a:spcPct val="100000"/>
              </a:lnSpc>
            </a:pPr>
            <a:r>
              <a:rPr b="1" lang="cs-CZ" sz="4000">
                <a:solidFill>
                  <a:srgbClr val="063c64"/>
                </a:solidFill>
                <a:latin typeface="Calibri"/>
              </a:rPr>
              <a:t>Stavebně-techn. nástroje</a:t>
            </a:r>
            <a:endParaRPr/>
          </a:p>
        </p:txBody>
      </p:sp>
      <p:sp>
        <p:nvSpPr>
          <p:cNvPr id="416" name="CustomShape 5"/>
          <p:cNvSpPr/>
          <p:nvPr/>
        </p:nvSpPr>
        <p:spPr>
          <a:xfrm>
            <a:off x="107640" y="1650600"/>
            <a:ext cx="2090160" cy="2232720"/>
          </a:xfrm>
          <a:prstGeom prst="rect">
            <a:avLst/>
          </a:prstGeom>
          <a:noFill/>
          <a:ln w="9360">
            <a:noFill/>
          </a:ln>
        </p:spPr>
        <p:txBody>
          <a:bodyPr lIns="90000" rIns="90000" tIns="45000" bIns="45000"/>
          <a:p>
            <a:pPr algn="r">
              <a:lnSpc>
                <a:spcPct val="100000"/>
              </a:lnSpc>
            </a:pPr>
            <a:r>
              <a:rPr b="1" lang="cs-CZ" sz="3000">
                <a:solidFill>
                  <a:srgbClr val="063c64"/>
                </a:solidFill>
                <a:latin typeface="Calibri"/>
              </a:rPr>
              <a:t>Objekty předčištění</a:t>
            </a:r>
            <a:endParaRPr/>
          </a:p>
          <a:p>
            <a:pPr algn="r">
              <a:lnSpc>
                <a:spcPct val="100000"/>
              </a:lnSpc>
            </a:pPr>
            <a:r>
              <a:rPr b="1" lang="cs-CZ" sz="3000">
                <a:solidFill>
                  <a:srgbClr val="063c64"/>
                </a:solidFill>
                <a:latin typeface="Calibri"/>
              </a:rPr>
              <a:t>Vsakování</a:t>
            </a:r>
            <a:endParaRPr/>
          </a:p>
        </p:txBody>
      </p:sp>
    </p:spTree>
  </p:cSld>
  <p:timing>
    <p:tnLst>
      <p:par>
        <p:cTn id="152" dur="indefinite" restart="never" nodeType="tmRoot">
          <p:childTnLst>
            <p:seq>
              <p:cTn id="153" dur="indefinite" nodeType="mainSeq">
                <p:childTnLst>
                  <p:par>
                    <p:cTn id="154" fill="hold">
                      <p:stCondLst>
                        <p:cond delay="indefinite"/>
                      </p:stCondLst>
                      <p:childTnLst>
                        <p:par>
                          <p:cTn id="155" fill="hold">
                            <p:stCondLst>
                              <p:cond delay="0"/>
                            </p:stCondLst>
                            <p:childTnLst>
                              <p:par>
                                <p:cTn id="156" nodeType="clickEffect" fill="hold" presetClass="entr" presetID="10">
                                  <p:stCondLst>
                                    <p:cond delay="0"/>
                                  </p:stCondLst>
                                  <p:childTnLst>
                                    <p:set>
                                      <p:cBhvr>
                                        <p:cTn id="157" dur="1" fill="hold">
                                          <p:stCondLst>
                                            <p:cond delay="0"/>
                                          </p:stCondLst>
                                        </p:cTn>
                                        <p:tgtEl>
                                          <p:spTgt spid="414"/>
                                        </p:tgtEl>
                                        <p:attrNameLst>
                                          <p:attrName>style.visibility</p:attrName>
                                        </p:attrNameLst>
                                      </p:cBhvr>
                                      <p:to>
                                        <p:strVal val="visible"/>
                                      </p:to>
                                    </p:set>
                                    <p:animEffect filter="fade" transition="in">
                                      <p:cBhvr additive="repl">
                                        <p:cTn id="158" dur="1000"/>
                                        <p:tgtEl>
                                          <p:spTgt spid="414"/>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6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417" name="Picture 3" descr=""/>
          <p:cNvPicPr/>
          <p:nvPr/>
        </p:nvPicPr>
        <p:blipFill>
          <a:blip r:embed="rId1"/>
          <a:srcRect l="-1087274" t="693166" r="-1117535" b="136916"/>
          <a:stretch>
            <a:fillRect/>
          </a:stretch>
        </p:blipFill>
        <p:spPr>
          <a:xfrm>
            <a:off x="3804120" y="367200"/>
            <a:ext cx="5339520" cy="6490440"/>
          </a:xfrm>
          <a:prstGeom prst="rect">
            <a:avLst/>
          </a:prstGeom>
          <a:ln w="9360">
            <a:noFill/>
          </a:ln>
        </p:spPr>
      </p:pic>
      <p:sp>
        <p:nvSpPr>
          <p:cNvPr id="418" name="CustomShape 1"/>
          <p:cNvSpPr/>
          <p:nvPr/>
        </p:nvSpPr>
        <p:spPr>
          <a:xfrm>
            <a:off x="330120" y="4115520"/>
            <a:ext cx="3515760" cy="1550520"/>
          </a:xfrm>
          <a:prstGeom prst="rect">
            <a:avLst/>
          </a:prstGeom>
          <a:noFill/>
          <a:ln>
            <a:noFill/>
          </a:ln>
        </p:spPr>
        <p:txBody>
          <a:bodyPr wrap="none" lIns="90000" rIns="90000" tIns="45000" bIns="45000"/>
          <a:p>
            <a:pPr>
              <a:lnSpc>
                <a:spcPct val="100000"/>
              </a:lnSpc>
            </a:pPr>
            <a:r>
              <a:rPr lang="cs-CZ" sz="1600">
                <a:solidFill>
                  <a:srgbClr val="063c64"/>
                </a:solidFill>
                <a:latin typeface="Calibri"/>
              </a:rPr>
              <a:t>Přípustné</a:t>
            </a:r>
            <a:endParaRPr/>
          </a:p>
          <a:p>
            <a:pPr>
              <a:lnSpc>
                <a:spcPct val="100000"/>
              </a:lnSpc>
            </a:pPr>
            <a:r>
              <a:rPr lang="cs-CZ" sz="1600">
                <a:solidFill>
                  <a:srgbClr val="063c64"/>
                </a:solidFill>
                <a:latin typeface="Calibri"/>
              </a:rPr>
              <a:t>Zpravidla přípustné, popř.</a:t>
            </a:r>
            <a:endParaRPr/>
          </a:p>
          <a:p>
            <a:pPr>
              <a:lnSpc>
                <a:spcPct val="100000"/>
              </a:lnSpc>
            </a:pPr>
            <a:r>
              <a:rPr lang="cs-CZ" sz="1600">
                <a:solidFill>
                  <a:srgbClr val="063c64"/>
                </a:solidFill>
                <a:latin typeface="Calibri"/>
              </a:rPr>
              <a:t>vhodné předčištění</a:t>
            </a:r>
            <a:endParaRPr/>
          </a:p>
          <a:p>
            <a:pPr>
              <a:lnSpc>
                <a:spcPct val="100000"/>
              </a:lnSpc>
            </a:pPr>
            <a:r>
              <a:rPr lang="cs-CZ" sz="1600">
                <a:solidFill>
                  <a:srgbClr val="063c64"/>
                </a:solidFill>
                <a:latin typeface="Calibri"/>
              </a:rPr>
              <a:t>Problematické, nutné předčištění</a:t>
            </a:r>
            <a:endParaRPr/>
          </a:p>
          <a:p>
            <a:pPr>
              <a:lnSpc>
                <a:spcPct val="100000"/>
              </a:lnSpc>
            </a:pPr>
            <a:r>
              <a:rPr lang="cs-CZ" sz="1600">
                <a:solidFill>
                  <a:srgbClr val="063c64"/>
                </a:solidFill>
                <a:latin typeface="Calibri"/>
              </a:rPr>
              <a:t>Nepřípustné </a:t>
            </a:r>
            <a:endParaRPr/>
          </a:p>
          <a:p>
            <a:pPr>
              <a:lnSpc>
                <a:spcPct val="100000"/>
              </a:lnSpc>
            </a:pPr>
            <a:r>
              <a:rPr lang="cs-CZ" sz="1600">
                <a:solidFill>
                  <a:srgbClr val="063c64"/>
                </a:solidFill>
                <a:latin typeface="Calibri"/>
              </a:rPr>
              <a:t>Nepoužívá se</a:t>
            </a:r>
            <a:endParaRPr/>
          </a:p>
        </p:txBody>
      </p:sp>
      <p:sp>
        <p:nvSpPr>
          <p:cNvPr id="419" name="CustomShape 2"/>
          <p:cNvSpPr/>
          <p:nvPr/>
        </p:nvSpPr>
        <p:spPr>
          <a:xfrm>
            <a:off x="108720" y="4122720"/>
            <a:ext cx="518040" cy="1550520"/>
          </a:xfrm>
          <a:prstGeom prst="rect">
            <a:avLst/>
          </a:prstGeom>
          <a:noFill/>
          <a:ln>
            <a:noFill/>
          </a:ln>
        </p:spPr>
        <p:txBody>
          <a:bodyPr wrap="none" lIns="90000" rIns="90000" tIns="45000" bIns="45000"/>
          <a:p>
            <a:pPr algn="ctr">
              <a:lnSpc>
                <a:spcPct val="100000"/>
              </a:lnSpc>
            </a:pPr>
            <a:r>
              <a:rPr lang="cs-CZ" sz="1600">
                <a:solidFill>
                  <a:srgbClr val="063c64"/>
                </a:solidFill>
                <a:latin typeface="Calibri"/>
              </a:rPr>
              <a:t>++</a:t>
            </a:r>
            <a:endParaRPr/>
          </a:p>
          <a:p>
            <a:pPr algn="ctr">
              <a:lnSpc>
                <a:spcPct val="100000"/>
              </a:lnSpc>
            </a:pPr>
            <a:r>
              <a:rPr lang="cs-CZ" sz="1600">
                <a:solidFill>
                  <a:srgbClr val="063c64"/>
                </a:solidFill>
                <a:latin typeface="Calibri"/>
              </a:rPr>
              <a:t>+</a:t>
            </a:r>
            <a:endParaRPr/>
          </a:p>
          <a:p>
            <a:pPr algn="ctr">
              <a:lnSpc>
                <a:spcPct val="100000"/>
              </a:lnSpc>
            </a:pPr>
            <a:endParaRPr/>
          </a:p>
          <a:p>
            <a:pPr algn="ctr">
              <a:lnSpc>
                <a:spcPct val="100000"/>
              </a:lnSpc>
            </a:pPr>
            <a:r>
              <a:rPr lang="cs-CZ" sz="1600">
                <a:solidFill>
                  <a:srgbClr val="063c64"/>
                </a:solidFill>
                <a:latin typeface="Calibri"/>
              </a:rPr>
              <a:t>-</a:t>
            </a:r>
            <a:endParaRPr/>
          </a:p>
          <a:p>
            <a:pPr algn="ctr">
              <a:lnSpc>
                <a:spcPct val="100000"/>
              </a:lnSpc>
            </a:pPr>
            <a:r>
              <a:rPr lang="cs-CZ" sz="1600">
                <a:solidFill>
                  <a:srgbClr val="063c64"/>
                </a:solidFill>
                <a:latin typeface="Calibri"/>
              </a:rPr>
              <a:t>--</a:t>
            </a:r>
            <a:endParaRPr/>
          </a:p>
          <a:p>
            <a:pPr algn="ctr">
              <a:lnSpc>
                <a:spcPct val="100000"/>
              </a:lnSpc>
            </a:pPr>
            <a:r>
              <a:rPr lang="cs-CZ" sz="1600">
                <a:solidFill>
                  <a:srgbClr val="063c64"/>
                </a:solidFill>
                <a:latin typeface="Calibri"/>
              </a:rPr>
              <a:t>o</a:t>
            </a:r>
            <a:endParaRPr/>
          </a:p>
        </p:txBody>
      </p:sp>
      <p:sp>
        <p:nvSpPr>
          <p:cNvPr id="420" name="CustomShape 3"/>
          <p:cNvSpPr/>
          <p:nvPr/>
        </p:nvSpPr>
        <p:spPr>
          <a:xfrm>
            <a:off x="107640" y="1650600"/>
            <a:ext cx="3566520" cy="2232720"/>
          </a:xfrm>
          <a:prstGeom prst="rect">
            <a:avLst/>
          </a:prstGeom>
          <a:noFill/>
          <a:ln w="9360">
            <a:noFill/>
          </a:ln>
        </p:spPr>
        <p:txBody>
          <a:bodyPr lIns="90000" rIns="90000" tIns="45000" bIns="45000"/>
          <a:p>
            <a:pPr algn="r">
              <a:lnSpc>
                <a:spcPct val="100000"/>
              </a:lnSpc>
            </a:pPr>
            <a:r>
              <a:rPr b="1" lang="cs-CZ" sz="3000">
                <a:solidFill>
                  <a:srgbClr val="063c64"/>
                </a:solidFill>
                <a:latin typeface="Calibri"/>
              </a:rPr>
              <a:t>Vhodnost objektů</a:t>
            </a:r>
            <a:endParaRPr/>
          </a:p>
          <a:p>
            <a:pPr algn="r">
              <a:lnSpc>
                <a:spcPct val="100000"/>
              </a:lnSpc>
            </a:pPr>
            <a:r>
              <a:rPr b="1" lang="cs-CZ" sz="3000">
                <a:solidFill>
                  <a:srgbClr val="063c64"/>
                </a:solidFill>
                <a:latin typeface="Calibri"/>
              </a:rPr>
              <a:t>Vsakování</a:t>
            </a:r>
            <a:endParaRPr/>
          </a:p>
        </p:txBody>
      </p:sp>
    </p:spTree>
  </p:cSld>
</p:sld>
</file>

<file path=ppt/slides/slide6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421" name="Picture 4" descr=""/>
          <p:cNvPicPr/>
          <p:nvPr/>
        </p:nvPicPr>
        <p:blipFill>
          <a:blip r:embed="rId1"/>
          <a:srcRect l="-1117118" t="1494333" r="-1117535" b="780916"/>
          <a:stretch>
            <a:fillRect/>
          </a:stretch>
        </p:blipFill>
        <p:spPr>
          <a:xfrm>
            <a:off x="1336320" y="2091600"/>
            <a:ext cx="7807320" cy="4766040"/>
          </a:xfrm>
          <a:prstGeom prst="rect">
            <a:avLst/>
          </a:prstGeom>
          <a:ln w="9360">
            <a:noFill/>
          </a:ln>
        </p:spPr>
      </p:pic>
      <p:sp>
        <p:nvSpPr>
          <p:cNvPr id="422" name="CustomShape 1"/>
          <p:cNvSpPr/>
          <p:nvPr/>
        </p:nvSpPr>
        <p:spPr>
          <a:xfrm>
            <a:off x="2411640" y="188640"/>
            <a:ext cx="6447960" cy="2232720"/>
          </a:xfrm>
          <a:prstGeom prst="rect">
            <a:avLst/>
          </a:prstGeom>
          <a:noFill/>
          <a:ln w="9360">
            <a:noFill/>
          </a:ln>
        </p:spPr>
        <p:txBody>
          <a:bodyPr lIns="90000" rIns="90000" tIns="45000" bIns="45000"/>
          <a:p>
            <a:pPr algn="r">
              <a:lnSpc>
                <a:spcPct val="100000"/>
              </a:lnSpc>
            </a:pPr>
            <a:r>
              <a:rPr b="1" lang="cs-CZ" sz="4000">
                <a:solidFill>
                  <a:srgbClr val="063c64"/>
                </a:solidFill>
                <a:latin typeface="Calibri"/>
              </a:rPr>
              <a:t>Stavebně-techn. nástroje</a:t>
            </a:r>
            <a:endParaRPr/>
          </a:p>
          <a:p>
            <a:pPr algn="r">
              <a:lnSpc>
                <a:spcPct val="100000"/>
              </a:lnSpc>
            </a:pPr>
            <a:r>
              <a:rPr b="1" lang="cs-CZ" sz="3000">
                <a:solidFill>
                  <a:srgbClr val="063c64"/>
                </a:solidFill>
                <a:latin typeface="Calibri"/>
              </a:rPr>
              <a:t>Vhodnost objektů</a:t>
            </a:r>
            <a:endParaRPr/>
          </a:p>
          <a:p>
            <a:pPr algn="r">
              <a:lnSpc>
                <a:spcPct val="100000"/>
              </a:lnSpc>
            </a:pPr>
            <a:r>
              <a:rPr b="1" lang="cs-CZ" sz="3000">
                <a:solidFill>
                  <a:srgbClr val="063c64"/>
                </a:solidFill>
                <a:latin typeface="Calibri"/>
              </a:rPr>
              <a:t>Retence (do povrchových vod)</a:t>
            </a:r>
            <a:endParaRPr/>
          </a:p>
        </p:txBody>
      </p:sp>
    </p:spTree>
  </p:cSld>
</p:sld>
</file>

<file path=ppt/slides/slide6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423" name="CustomShape 1"/>
          <p:cNvSpPr/>
          <p:nvPr/>
        </p:nvSpPr>
        <p:spPr>
          <a:xfrm>
            <a:off x="536040" y="2092680"/>
            <a:ext cx="7832880" cy="3394080"/>
          </a:xfrm>
          <a:prstGeom prst="rect">
            <a:avLst/>
          </a:prstGeom>
          <a:noFill/>
          <a:ln>
            <a:noFill/>
          </a:ln>
        </p:spPr>
        <p:txBody>
          <a:bodyPr lIns="90000" rIns="90000" tIns="45000" bIns="45000"/>
          <a:p>
            <a:pPr lvl="1">
              <a:lnSpc>
                <a:spcPct val="120000"/>
              </a:lnSpc>
              <a:buFont typeface="Wingdings" charset="2"/>
              <a:buChar char=""/>
            </a:pPr>
            <a:r>
              <a:rPr lang="cs-CZ" sz="2400" u="sng">
                <a:solidFill>
                  <a:srgbClr val="063c64"/>
                </a:solidFill>
                <a:latin typeface="Calibri"/>
                <a:ea typeface="Times New Roman"/>
              </a:rPr>
              <a:t>Zejména clony ve svislé stěně</a:t>
            </a:r>
            <a:r>
              <a:rPr lang="cs-CZ" sz="2400">
                <a:solidFill>
                  <a:srgbClr val="063c64"/>
                </a:solidFill>
                <a:latin typeface="Calibri"/>
                <a:ea typeface="Times New Roman"/>
              </a:rPr>
              <a:t>, pro větší Q</a:t>
            </a:r>
            <a:r>
              <a:rPr lang="cs-CZ" sz="2400" baseline="-25000">
                <a:solidFill>
                  <a:srgbClr val="063c64"/>
                </a:solidFill>
                <a:latin typeface="Calibri"/>
                <a:ea typeface="Times New Roman"/>
              </a:rPr>
              <a:t>reg</a:t>
            </a:r>
            <a:r>
              <a:rPr lang="cs-CZ" sz="2400">
                <a:solidFill>
                  <a:srgbClr val="063c64"/>
                </a:solidFill>
                <a:latin typeface="Calibri"/>
                <a:ea typeface="Times New Roman"/>
              </a:rPr>
              <a:t> vírové ventily</a:t>
            </a:r>
            <a:endParaRPr/>
          </a:p>
          <a:p>
            <a:pPr lvl="2">
              <a:lnSpc>
                <a:spcPct val="120000"/>
              </a:lnSpc>
              <a:buFont typeface="Wingdings" charset="2"/>
              <a:buChar char=""/>
            </a:pPr>
            <a:r>
              <a:rPr lang="cs-CZ" sz="2200">
                <a:solidFill>
                  <a:srgbClr val="063c64"/>
                </a:solidFill>
                <a:latin typeface="Calibri"/>
                <a:ea typeface="Times New Roman"/>
              </a:rPr>
              <a:t>Regulovaný odtok malý (až 0,5 l/s)</a:t>
            </a:r>
            <a:endParaRPr/>
          </a:p>
          <a:p>
            <a:pPr lvl="2">
              <a:lnSpc>
                <a:spcPct val="120000"/>
              </a:lnSpc>
              <a:buFont typeface="Wingdings" charset="2"/>
              <a:buChar char=""/>
            </a:pPr>
            <a:r>
              <a:rPr lang="cs-CZ" sz="2200">
                <a:solidFill>
                  <a:srgbClr val="063c64"/>
                </a:solidFill>
                <a:latin typeface="Calibri"/>
                <a:ea typeface="Times New Roman"/>
              </a:rPr>
              <a:t>Clona cca 14 mm v průměru</a:t>
            </a:r>
            <a:endParaRPr/>
          </a:p>
          <a:p>
            <a:pPr lvl="1">
              <a:lnSpc>
                <a:spcPct val="120000"/>
              </a:lnSpc>
              <a:buFont typeface="Wingdings" charset="2"/>
              <a:buChar char=""/>
            </a:pPr>
            <a:r>
              <a:rPr lang="cs-CZ" sz="2400" u="sng">
                <a:solidFill>
                  <a:srgbClr val="063c64"/>
                </a:solidFill>
                <a:latin typeface="Calibri"/>
                <a:ea typeface="Times New Roman"/>
              </a:rPr>
              <a:t>Nutné kvalitní předčištění vody</a:t>
            </a:r>
            <a:endParaRPr/>
          </a:p>
          <a:p>
            <a:pPr lvl="2">
              <a:lnSpc>
                <a:spcPct val="120000"/>
              </a:lnSpc>
              <a:buFont typeface="Wingdings" charset="2"/>
              <a:buChar char=""/>
            </a:pPr>
            <a:r>
              <a:rPr lang="cs-CZ" sz="2200">
                <a:solidFill>
                  <a:srgbClr val="063c64"/>
                </a:solidFill>
                <a:latin typeface="Calibri"/>
                <a:ea typeface="Times New Roman"/>
              </a:rPr>
              <a:t>Průsak zemní vrstvou, ev. jiný typ odstranění hrubých a nerozpuštěných látek</a:t>
            </a:r>
            <a:endParaRPr/>
          </a:p>
          <a:p>
            <a:pPr lvl="2">
              <a:lnSpc>
                <a:spcPct val="120000"/>
              </a:lnSpc>
              <a:buFont typeface="Wingdings" charset="2"/>
              <a:buChar char=""/>
            </a:pPr>
            <a:r>
              <a:rPr lang="cs-CZ" sz="2200">
                <a:solidFill>
                  <a:srgbClr val="063c64"/>
                </a:solidFill>
                <a:latin typeface="Calibri"/>
                <a:ea typeface="Times New Roman"/>
              </a:rPr>
              <a:t>Regulace prováděna pro drenážní vody</a:t>
            </a:r>
            <a:endParaRPr/>
          </a:p>
        </p:txBody>
      </p:sp>
      <p:sp>
        <p:nvSpPr>
          <p:cNvPr id="424" name="CustomShape 2"/>
          <p:cNvSpPr/>
          <p:nvPr/>
        </p:nvSpPr>
        <p:spPr>
          <a:xfrm>
            <a:off x="2411640" y="188640"/>
            <a:ext cx="6447960" cy="2232720"/>
          </a:xfrm>
          <a:prstGeom prst="rect">
            <a:avLst/>
          </a:prstGeom>
          <a:noFill/>
          <a:ln w="9360">
            <a:noFill/>
          </a:ln>
        </p:spPr>
        <p:txBody>
          <a:bodyPr lIns="90000" rIns="90000" tIns="45000" bIns="45000"/>
          <a:p>
            <a:pPr algn="r">
              <a:lnSpc>
                <a:spcPct val="100000"/>
              </a:lnSpc>
            </a:pPr>
            <a:r>
              <a:rPr b="1" lang="cs-CZ" sz="4000">
                <a:solidFill>
                  <a:srgbClr val="063c64"/>
                </a:solidFill>
                <a:latin typeface="Calibri"/>
              </a:rPr>
              <a:t>Stavebně-techn. nástroje</a:t>
            </a:r>
            <a:endParaRPr/>
          </a:p>
          <a:p>
            <a:pPr algn="r">
              <a:lnSpc>
                <a:spcPct val="100000"/>
              </a:lnSpc>
            </a:pPr>
            <a:r>
              <a:rPr b="1" lang="cs-CZ" sz="3000">
                <a:solidFill>
                  <a:srgbClr val="063c64"/>
                </a:solidFill>
                <a:latin typeface="Calibri"/>
              </a:rPr>
              <a:t>Regulační prvky</a:t>
            </a:r>
            <a:endParaRPr/>
          </a:p>
        </p:txBody>
      </p:sp>
    </p:spTree>
  </p:cSld>
</p:sld>
</file>

<file path=ppt/slides/slide6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425" name="TextShape 1"/>
          <p:cNvSpPr txBox="1"/>
          <p:nvPr/>
        </p:nvSpPr>
        <p:spPr>
          <a:xfrm>
            <a:off x="590760" y="2071440"/>
            <a:ext cx="8229240" cy="4525560"/>
          </a:xfrm>
          <a:prstGeom prst="rect">
            <a:avLst/>
          </a:prstGeom>
        </p:spPr>
        <p:txBody>
          <a:bodyPr/>
          <a:p>
            <a:pPr>
              <a:lnSpc>
                <a:spcPct val="100000"/>
              </a:lnSpc>
              <a:buFont typeface="Arial"/>
              <a:buChar char="•"/>
            </a:pPr>
            <a:r>
              <a:rPr lang="cs-CZ" sz="2800">
                <a:solidFill>
                  <a:srgbClr val="063c64"/>
                </a:solidFill>
                <a:latin typeface="Calibri"/>
              </a:rPr>
              <a:t>Jednoduché metody – racionální</a:t>
            </a:r>
            <a:endParaRPr/>
          </a:p>
          <a:p>
            <a:pPr lvl="1">
              <a:lnSpc>
                <a:spcPct val="100000"/>
              </a:lnSpc>
              <a:buFont typeface="Arial"/>
              <a:buChar char="–"/>
            </a:pPr>
            <a:r>
              <a:rPr lang="cs-CZ" sz="2400">
                <a:solidFill>
                  <a:srgbClr val="063c64"/>
                </a:solidFill>
                <a:latin typeface="Calibri"/>
              </a:rPr>
              <a:t>Objekty nejsou řazeny sériově</a:t>
            </a:r>
            <a:endParaRPr/>
          </a:p>
          <a:p>
            <a:pPr lvl="1">
              <a:lnSpc>
                <a:spcPct val="100000"/>
              </a:lnSpc>
              <a:buFont typeface="Arial"/>
              <a:buChar char="–"/>
            </a:pPr>
            <a:r>
              <a:rPr lang="cs-CZ" sz="2400">
                <a:solidFill>
                  <a:srgbClr val="063c64"/>
                </a:solidFill>
                <a:latin typeface="Calibri"/>
              </a:rPr>
              <a:t>Odvodňovaná plocha napojená do 1 objektu &lt; 3 ha</a:t>
            </a:r>
            <a:endParaRPr/>
          </a:p>
          <a:p>
            <a:endParaRPr/>
          </a:p>
          <a:p>
            <a:pPr>
              <a:lnSpc>
                <a:spcPct val="100000"/>
              </a:lnSpc>
              <a:buFont typeface="Arial"/>
              <a:buChar char="•"/>
            </a:pPr>
            <a:r>
              <a:rPr lang="cs-CZ" sz="2800">
                <a:solidFill>
                  <a:srgbClr val="063c64"/>
                </a:solidFill>
                <a:latin typeface="Calibri"/>
              </a:rPr>
              <a:t>Dlouhodobá simulace srážko-odtokových procesů</a:t>
            </a:r>
            <a:endParaRPr/>
          </a:p>
          <a:p>
            <a:pPr lvl="1">
              <a:lnSpc>
                <a:spcPct val="100000"/>
              </a:lnSpc>
              <a:buFont typeface="Arial"/>
              <a:buChar char="–"/>
            </a:pPr>
            <a:r>
              <a:rPr lang="cs-CZ" sz="2400">
                <a:solidFill>
                  <a:srgbClr val="063c64"/>
                </a:solidFill>
                <a:latin typeface="Calibri"/>
              </a:rPr>
              <a:t>V ostatních případech</a:t>
            </a:r>
            <a:endParaRPr/>
          </a:p>
        </p:txBody>
      </p:sp>
      <p:sp>
        <p:nvSpPr>
          <p:cNvPr id="426" name="CustomShape 2"/>
          <p:cNvSpPr/>
          <p:nvPr/>
        </p:nvSpPr>
        <p:spPr>
          <a:xfrm>
            <a:off x="2411640" y="188640"/>
            <a:ext cx="6447960" cy="2232720"/>
          </a:xfrm>
          <a:prstGeom prst="rect">
            <a:avLst/>
          </a:prstGeom>
          <a:noFill/>
          <a:ln w="9360">
            <a:noFill/>
          </a:ln>
        </p:spPr>
        <p:txBody>
          <a:bodyPr lIns="90000" rIns="90000" tIns="45000" bIns="45000"/>
          <a:p>
            <a:pPr algn="r">
              <a:lnSpc>
                <a:spcPct val="100000"/>
              </a:lnSpc>
            </a:pPr>
            <a:r>
              <a:rPr b="1" lang="cs-CZ" sz="4000">
                <a:solidFill>
                  <a:srgbClr val="063c64"/>
                </a:solidFill>
                <a:latin typeface="Calibri"/>
              </a:rPr>
              <a:t>Stavebně-techn. nástroje</a:t>
            </a:r>
            <a:endParaRPr/>
          </a:p>
          <a:p>
            <a:pPr algn="r">
              <a:lnSpc>
                <a:spcPct val="100000"/>
              </a:lnSpc>
            </a:pPr>
            <a:r>
              <a:rPr b="1" lang="cs-CZ" sz="3000">
                <a:solidFill>
                  <a:srgbClr val="063c64"/>
                </a:solidFill>
                <a:latin typeface="Calibri"/>
              </a:rPr>
              <a:t>Dimenzování objektů</a:t>
            </a:r>
            <a:endParaRPr/>
          </a:p>
        </p:txBody>
      </p:sp>
    </p:spTree>
  </p:cSld>
</p:sld>
</file>

<file path=ppt/slides/slide6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427" name="TextShape 1"/>
          <p:cNvSpPr txBox="1"/>
          <p:nvPr/>
        </p:nvSpPr>
        <p:spPr>
          <a:xfrm>
            <a:off x="1053360" y="1989000"/>
            <a:ext cx="7265880" cy="4324680"/>
          </a:xfrm>
          <a:prstGeom prst="rect">
            <a:avLst/>
          </a:prstGeom>
        </p:spPr>
        <p:txBody>
          <a:bodyPr/>
          <a:p>
            <a:pPr>
              <a:lnSpc>
                <a:spcPct val="120000"/>
              </a:lnSpc>
              <a:buFont typeface="Arial"/>
              <a:buChar char="•"/>
            </a:pPr>
            <a:r>
              <a:rPr lang="cs-CZ" sz="2400">
                <a:solidFill>
                  <a:srgbClr val="063c64"/>
                </a:solidFill>
                <a:latin typeface="Calibri"/>
              </a:rPr>
              <a:t>Odvodňovaná plocha </a:t>
            </a:r>
            <a:r>
              <a:rPr i="1" lang="cs-CZ" sz="2400">
                <a:solidFill>
                  <a:srgbClr val="063c64"/>
                </a:solidFill>
                <a:latin typeface="Calibri"/>
              </a:rPr>
              <a:t>A</a:t>
            </a:r>
            <a:r>
              <a:rPr i="1" lang="cs-CZ" sz="2400" baseline="-25000">
                <a:solidFill>
                  <a:srgbClr val="063c64"/>
                </a:solidFill>
                <a:latin typeface="Calibri"/>
              </a:rPr>
              <a:t>red</a:t>
            </a:r>
            <a:endParaRPr/>
          </a:p>
          <a:p>
            <a:pPr>
              <a:lnSpc>
                <a:spcPct val="120000"/>
              </a:lnSpc>
              <a:buFont typeface="Arial"/>
              <a:buChar char="•"/>
            </a:pPr>
            <a:r>
              <a:rPr lang="cs-CZ" sz="2400">
                <a:solidFill>
                  <a:srgbClr val="063c64"/>
                </a:solidFill>
                <a:latin typeface="Calibri"/>
              </a:rPr>
              <a:t>Četnost přetížení </a:t>
            </a:r>
            <a:r>
              <a:rPr i="1" lang="cs-CZ" sz="2400">
                <a:solidFill>
                  <a:srgbClr val="063c64"/>
                </a:solidFill>
                <a:latin typeface="Calibri"/>
              </a:rPr>
              <a:t>p</a:t>
            </a:r>
            <a:endParaRPr/>
          </a:p>
          <a:p>
            <a:pPr lvl="1">
              <a:lnSpc>
                <a:spcPct val="120000"/>
              </a:lnSpc>
              <a:buFont typeface="Arial"/>
              <a:buChar char="–"/>
            </a:pPr>
            <a:r>
              <a:rPr i="1" lang="cs-CZ" sz="2400">
                <a:solidFill>
                  <a:srgbClr val="063c64"/>
                </a:solidFill>
                <a:latin typeface="Calibri"/>
              </a:rPr>
              <a:t>p </a:t>
            </a:r>
            <a:r>
              <a:rPr lang="cs-CZ" sz="2400">
                <a:solidFill>
                  <a:srgbClr val="063c64"/>
                </a:solidFill>
                <a:latin typeface="Calibri"/>
              </a:rPr>
              <a:t>= 0,2/0,1 (</a:t>
            </a:r>
            <a:r>
              <a:rPr i="1" lang="cs-CZ" sz="2400">
                <a:solidFill>
                  <a:srgbClr val="063c64"/>
                </a:solidFill>
                <a:latin typeface="Calibri"/>
              </a:rPr>
              <a:t>p</a:t>
            </a:r>
            <a:r>
              <a:rPr lang="cs-CZ" sz="2400">
                <a:solidFill>
                  <a:srgbClr val="063c64"/>
                </a:solidFill>
                <a:latin typeface="Calibri"/>
              </a:rPr>
              <a:t> = 0,01 pokud uvnitř budovy)</a:t>
            </a:r>
            <a:endParaRPr/>
          </a:p>
          <a:p>
            <a:pPr>
              <a:lnSpc>
                <a:spcPct val="120000"/>
              </a:lnSpc>
              <a:buFont typeface="Arial"/>
              <a:buChar char="•"/>
            </a:pPr>
            <a:r>
              <a:rPr lang="cs-CZ" sz="2400">
                <a:solidFill>
                  <a:srgbClr val="063c64"/>
                </a:solidFill>
                <a:latin typeface="Calibri"/>
              </a:rPr>
              <a:t>Vsakovaný odtok </a:t>
            </a:r>
            <a:r>
              <a:rPr i="1" lang="cs-CZ" sz="2400">
                <a:solidFill>
                  <a:srgbClr val="063c64"/>
                </a:solidFill>
                <a:latin typeface="Calibri"/>
              </a:rPr>
              <a:t>Q</a:t>
            </a:r>
            <a:r>
              <a:rPr i="1" lang="cs-CZ" sz="2400" baseline="-25000">
                <a:solidFill>
                  <a:srgbClr val="063c64"/>
                </a:solidFill>
                <a:latin typeface="Calibri"/>
              </a:rPr>
              <a:t>vsak</a:t>
            </a:r>
            <a:endParaRPr/>
          </a:p>
          <a:p>
            <a:pPr>
              <a:lnSpc>
                <a:spcPct val="120000"/>
              </a:lnSpc>
              <a:buFont typeface="Arial"/>
              <a:buChar char="•"/>
            </a:pPr>
            <a:r>
              <a:rPr lang="cs-CZ" sz="2400">
                <a:solidFill>
                  <a:srgbClr val="063c64"/>
                </a:solidFill>
                <a:latin typeface="Calibri"/>
              </a:rPr>
              <a:t>Přípustný odtok </a:t>
            </a:r>
            <a:r>
              <a:rPr i="1" lang="cs-CZ" sz="2400">
                <a:solidFill>
                  <a:srgbClr val="063c64"/>
                </a:solidFill>
                <a:latin typeface="Calibri"/>
              </a:rPr>
              <a:t>Q</a:t>
            </a:r>
            <a:r>
              <a:rPr i="1" lang="cs-CZ" sz="2400" baseline="-25000">
                <a:solidFill>
                  <a:srgbClr val="063c64"/>
                </a:solidFill>
                <a:latin typeface="Calibri"/>
              </a:rPr>
              <a:t>c</a:t>
            </a:r>
            <a:endParaRPr/>
          </a:p>
          <a:p>
            <a:pPr>
              <a:lnSpc>
                <a:spcPct val="120000"/>
              </a:lnSpc>
              <a:buFont typeface="Arial"/>
              <a:buChar char="•"/>
            </a:pPr>
            <a:r>
              <a:rPr lang="cs-CZ" sz="2400">
                <a:solidFill>
                  <a:srgbClr val="063c64"/>
                </a:solidFill>
                <a:latin typeface="Calibri"/>
              </a:rPr>
              <a:t>Doba prázdnění </a:t>
            </a:r>
            <a:r>
              <a:rPr i="1" lang="cs-CZ" sz="2400">
                <a:solidFill>
                  <a:srgbClr val="063c64"/>
                </a:solidFill>
                <a:latin typeface="Calibri"/>
              </a:rPr>
              <a:t>T</a:t>
            </a:r>
            <a:r>
              <a:rPr i="1" lang="cs-CZ" sz="2400" baseline="-25000">
                <a:solidFill>
                  <a:srgbClr val="063c64"/>
                </a:solidFill>
                <a:latin typeface="Calibri"/>
              </a:rPr>
              <a:t>pr</a:t>
            </a:r>
            <a:endParaRPr/>
          </a:p>
          <a:p>
            <a:pPr lvl="1">
              <a:lnSpc>
                <a:spcPct val="120000"/>
              </a:lnSpc>
              <a:buFont typeface="Arial"/>
              <a:buChar char="–"/>
            </a:pPr>
            <a:r>
              <a:rPr i="1" lang="cs-CZ" sz="2400">
                <a:solidFill>
                  <a:srgbClr val="063c64"/>
                </a:solidFill>
                <a:latin typeface="Calibri"/>
              </a:rPr>
              <a:t>T</a:t>
            </a:r>
            <a:r>
              <a:rPr i="1" lang="cs-CZ" sz="2400" baseline="-25000">
                <a:solidFill>
                  <a:srgbClr val="063c64"/>
                </a:solidFill>
                <a:latin typeface="Calibri"/>
              </a:rPr>
              <a:t>pr </a:t>
            </a:r>
            <a:r>
              <a:rPr i="1" lang="cs-CZ" sz="2400">
                <a:solidFill>
                  <a:srgbClr val="063c64"/>
                </a:solidFill>
                <a:latin typeface="Calibri"/>
              </a:rPr>
              <a:t>&lt; 24 h (T</a:t>
            </a:r>
            <a:r>
              <a:rPr i="1" lang="cs-CZ" sz="2400" baseline="-25000">
                <a:solidFill>
                  <a:srgbClr val="063c64"/>
                </a:solidFill>
                <a:latin typeface="Calibri"/>
              </a:rPr>
              <a:t>pr</a:t>
            </a:r>
            <a:r>
              <a:rPr i="1" lang="cs-CZ" sz="2400">
                <a:solidFill>
                  <a:srgbClr val="063c64"/>
                </a:solidFill>
                <a:latin typeface="Calibri"/>
              </a:rPr>
              <a:t> &lt; 72 h u vsakovacích objektů)</a:t>
            </a:r>
            <a:endParaRPr/>
          </a:p>
          <a:p>
            <a:pPr lvl="1">
              <a:lnSpc>
                <a:spcPct val="120000"/>
              </a:lnSpc>
              <a:buFont typeface="Arial"/>
              <a:buChar char="–"/>
            </a:pPr>
            <a:r>
              <a:rPr i="1" lang="cs-CZ" sz="2400">
                <a:solidFill>
                  <a:srgbClr val="063c64"/>
                </a:solidFill>
                <a:latin typeface="Calibri"/>
              </a:rPr>
              <a:t>72 h příliš mnoho !!!</a:t>
            </a:r>
            <a:endParaRPr/>
          </a:p>
        </p:txBody>
      </p:sp>
      <p:sp>
        <p:nvSpPr>
          <p:cNvPr id="428" name="CustomShape 2"/>
          <p:cNvSpPr/>
          <p:nvPr/>
        </p:nvSpPr>
        <p:spPr>
          <a:xfrm>
            <a:off x="2411640" y="188640"/>
            <a:ext cx="6447960" cy="2232720"/>
          </a:xfrm>
          <a:prstGeom prst="rect">
            <a:avLst/>
          </a:prstGeom>
          <a:noFill/>
          <a:ln w="9360">
            <a:noFill/>
          </a:ln>
        </p:spPr>
        <p:txBody>
          <a:bodyPr lIns="90000" rIns="90000" tIns="45000" bIns="45000"/>
          <a:p>
            <a:pPr algn="r">
              <a:lnSpc>
                <a:spcPct val="100000"/>
              </a:lnSpc>
            </a:pPr>
            <a:r>
              <a:rPr b="1" lang="cs-CZ" sz="4000">
                <a:solidFill>
                  <a:srgbClr val="063c64"/>
                </a:solidFill>
                <a:latin typeface="Calibri"/>
              </a:rPr>
              <a:t>Stavebně-techn. nástroje</a:t>
            </a:r>
            <a:endParaRPr/>
          </a:p>
          <a:p>
            <a:pPr algn="r">
              <a:lnSpc>
                <a:spcPct val="100000"/>
              </a:lnSpc>
            </a:pPr>
            <a:r>
              <a:rPr b="1" lang="cs-CZ" sz="3000">
                <a:solidFill>
                  <a:srgbClr val="063c64"/>
                </a:solidFill>
                <a:latin typeface="Calibri"/>
              </a:rPr>
              <a:t>Dimenzování objektů</a:t>
            </a:r>
            <a:endParaRPr/>
          </a:p>
          <a:p>
            <a:pPr algn="r">
              <a:lnSpc>
                <a:spcPct val="100000"/>
              </a:lnSpc>
            </a:pPr>
            <a:r>
              <a:rPr b="1" lang="cs-CZ" sz="3000">
                <a:solidFill>
                  <a:srgbClr val="063c64"/>
                </a:solidFill>
                <a:latin typeface="Calibri"/>
              </a:rPr>
              <a:t>Návrhové parametry</a:t>
            </a:r>
            <a:endParaRPr/>
          </a:p>
        </p:txBody>
      </p:sp>
    </p:spTree>
  </p:cSld>
</p:sld>
</file>

<file path=ppt/slides/slide6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429" name="TextShape 1"/>
          <p:cNvSpPr txBox="1"/>
          <p:nvPr/>
        </p:nvSpPr>
        <p:spPr>
          <a:xfrm>
            <a:off x="563400" y="2056320"/>
            <a:ext cx="8229240" cy="4324680"/>
          </a:xfrm>
          <a:prstGeom prst="rect">
            <a:avLst/>
          </a:prstGeom>
        </p:spPr>
        <p:txBody>
          <a:bodyPr/>
          <a:p>
            <a:pPr>
              <a:lnSpc>
                <a:spcPct val="125000"/>
              </a:lnSpc>
              <a:buFont typeface="Arial"/>
              <a:buChar char="•"/>
            </a:pPr>
            <a:r>
              <a:rPr lang="cs-CZ" sz="2800">
                <a:solidFill>
                  <a:srgbClr val="063c64"/>
                </a:solidFill>
                <a:latin typeface="Calibri"/>
              </a:rPr>
              <a:t>Hydrologická bilance</a:t>
            </a:r>
            <a:endParaRPr/>
          </a:p>
          <a:p>
            <a:pPr lvl="1">
              <a:lnSpc>
                <a:spcPct val="125000"/>
              </a:lnSpc>
              <a:buFont typeface="Arial"/>
              <a:buChar char="–"/>
            </a:pPr>
            <a:r>
              <a:rPr lang="cs-CZ" sz="2400">
                <a:solidFill>
                  <a:srgbClr val="063c64"/>
                </a:solidFill>
                <a:latin typeface="Calibri"/>
              </a:rPr>
              <a:t>Přítok (déšť)</a:t>
            </a:r>
            <a:endParaRPr/>
          </a:p>
          <a:p>
            <a:pPr lvl="1">
              <a:lnSpc>
                <a:spcPct val="125000"/>
              </a:lnSpc>
              <a:buFont typeface="Arial"/>
              <a:buChar char="–"/>
            </a:pPr>
            <a:r>
              <a:rPr lang="cs-CZ" sz="2400">
                <a:solidFill>
                  <a:srgbClr val="063c64"/>
                </a:solidFill>
                <a:latin typeface="Calibri"/>
              </a:rPr>
              <a:t>Odtok (vsak, regulovaný odtok) + plnění retenčního objemu</a:t>
            </a:r>
            <a:endParaRPr/>
          </a:p>
          <a:p>
            <a:pPr lvl="1">
              <a:lnSpc>
                <a:spcPct val="125000"/>
              </a:lnSpc>
              <a:buFont typeface="Arial"/>
              <a:buChar char="–"/>
            </a:pPr>
            <a:r>
              <a:rPr lang="cs-CZ" sz="2400">
                <a:solidFill>
                  <a:srgbClr val="063c64"/>
                </a:solidFill>
                <a:latin typeface="Calibri"/>
              </a:rPr>
              <a:t>Pro různé dobu trvání blokového deště</a:t>
            </a:r>
            <a:endParaRPr/>
          </a:p>
          <a:p>
            <a:pPr lvl="1">
              <a:lnSpc>
                <a:spcPct val="125000"/>
              </a:lnSpc>
              <a:buFont typeface="Arial"/>
              <a:buChar char="–"/>
            </a:pPr>
            <a:r>
              <a:rPr lang="cs-CZ" sz="2400">
                <a:solidFill>
                  <a:srgbClr val="063c64"/>
                </a:solidFill>
                <a:latin typeface="Calibri"/>
              </a:rPr>
              <a:t>U větších povodí zohlednit dobu dotoku</a:t>
            </a:r>
            <a:endParaRPr/>
          </a:p>
          <a:p>
            <a:pPr lvl="1">
              <a:lnSpc>
                <a:spcPct val="125000"/>
              </a:lnSpc>
              <a:buFont typeface="Arial"/>
              <a:buChar char="–"/>
            </a:pPr>
            <a:r>
              <a:rPr lang="cs-CZ" sz="2400">
                <a:solidFill>
                  <a:srgbClr val="063c64"/>
                </a:solidFill>
                <a:latin typeface="Calibri"/>
              </a:rPr>
              <a:t>Nejméně příznivá varianta = návrh</a:t>
            </a:r>
            <a:endParaRPr/>
          </a:p>
        </p:txBody>
      </p:sp>
      <p:sp>
        <p:nvSpPr>
          <p:cNvPr id="430" name="CustomShape 2"/>
          <p:cNvSpPr/>
          <p:nvPr/>
        </p:nvSpPr>
        <p:spPr>
          <a:xfrm>
            <a:off x="2411640" y="188640"/>
            <a:ext cx="6447960" cy="2232720"/>
          </a:xfrm>
          <a:prstGeom prst="rect">
            <a:avLst/>
          </a:prstGeom>
          <a:noFill/>
          <a:ln w="9360">
            <a:noFill/>
          </a:ln>
        </p:spPr>
        <p:txBody>
          <a:bodyPr lIns="90000" rIns="90000" tIns="45000" bIns="45000"/>
          <a:p>
            <a:pPr algn="r">
              <a:lnSpc>
                <a:spcPct val="100000"/>
              </a:lnSpc>
            </a:pPr>
            <a:r>
              <a:rPr b="1" lang="cs-CZ" sz="4000">
                <a:solidFill>
                  <a:srgbClr val="063c64"/>
                </a:solidFill>
                <a:latin typeface="Calibri"/>
              </a:rPr>
              <a:t>Stavebně-techn. nástroje</a:t>
            </a:r>
            <a:endParaRPr/>
          </a:p>
          <a:p>
            <a:pPr algn="r">
              <a:lnSpc>
                <a:spcPct val="100000"/>
              </a:lnSpc>
            </a:pPr>
            <a:r>
              <a:rPr b="1" lang="cs-CZ" sz="3000">
                <a:solidFill>
                  <a:srgbClr val="063c64"/>
                </a:solidFill>
                <a:latin typeface="Calibri"/>
              </a:rPr>
              <a:t>Dimenzování objektů</a:t>
            </a:r>
            <a:endParaRPr/>
          </a:p>
          <a:p>
            <a:pPr algn="r">
              <a:lnSpc>
                <a:spcPct val="100000"/>
              </a:lnSpc>
            </a:pPr>
            <a:r>
              <a:rPr b="1" lang="cs-CZ" sz="3000">
                <a:solidFill>
                  <a:srgbClr val="063c64"/>
                </a:solidFill>
                <a:latin typeface="Calibri"/>
              </a:rPr>
              <a:t>Jednoduché metody návrhu</a:t>
            </a:r>
            <a:endParaRPr/>
          </a:p>
        </p:txBody>
      </p:sp>
    </p:spTree>
  </p:cSld>
</p:sld>
</file>

<file path=ppt/slides/slide6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431" name="CustomShape 1"/>
          <p:cNvSpPr/>
          <p:nvPr/>
        </p:nvSpPr>
        <p:spPr>
          <a:xfrm>
            <a:off x="2411640" y="188640"/>
            <a:ext cx="6447960" cy="2232720"/>
          </a:xfrm>
          <a:prstGeom prst="rect">
            <a:avLst/>
          </a:prstGeom>
          <a:noFill/>
          <a:ln w="9360">
            <a:noFill/>
          </a:ln>
        </p:spPr>
        <p:txBody>
          <a:bodyPr lIns="90000" rIns="90000" tIns="45000" bIns="45000"/>
          <a:p>
            <a:pPr algn="r">
              <a:lnSpc>
                <a:spcPct val="100000"/>
              </a:lnSpc>
            </a:pPr>
            <a:r>
              <a:rPr b="1" lang="cs-CZ" sz="4000">
                <a:solidFill>
                  <a:srgbClr val="063c64"/>
                </a:solidFill>
                <a:latin typeface="Calibri"/>
              </a:rPr>
              <a:t>Stavebně-techn. nástroje</a:t>
            </a:r>
            <a:endParaRPr/>
          </a:p>
          <a:p>
            <a:pPr algn="r">
              <a:lnSpc>
                <a:spcPct val="100000"/>
              </a:lnSpc>
            </a:pPr>
            <a:r>
              <a:rPr b="1" lang="cs-CZ" sz="3000">
                <a:solidFill>
                  <a:srgbClr val="063c64"/>
                </a:solidFill>
                <a:latin typeface="Calibri"/>
              </a:rPr>
              <a:t>Dimenzování objektů</a:t>
            </a:r>
            <a:endParaRPr/>
          </a:p>
          <a:p>
            <a:pPr algn="r">
              <a:lnSpc>
                <a:spcPct val="100000"/>
              </a:lnSpc>
            </a:pPr>
            <a:r>
              <a:rPr b="1" lang="cs-CZ" sz="3000">
                <a:solidFill>
                  <a:srgbClr val="063c64"/>
                </a:solidFill>
                <a:latin typeface="Calibri"/>
              </a:rPr>
              <a:t>Jednoduché metody návrhu</a:t>
            </a:r>
            <a:endParaRPr/>
          </a:p>
        </p:txBody>
      </p:sp>
      <p:pic>
        <p:nvPicPr>
          <p:cNvPr id="432" name="Picture 2" descr=""/>
          <p:cNvPicPr/>
          <p:nvPr/>
        </p:nvPicPr>
        <p:blipFill>
          <a:blip r:embed="rId1"/>
          <a:stretch>
            <a:fillRect/>
          </a:stretch>
        </p:blipFill>
        <p:spPr>
          <a:xfrm>
            <a:off x="467640" y="2133000"/>
            <a:ext cx="8279640" cy="3513600"/>
          </a:xfrm>
          <a:prstGeom prst="rect">
            <a:avLst/>
          </a:prstGeom>
          <a:ln>
            <a:noFill/>
          </a:ln>
        </p:spPr>
      </p:pic>
    </p:spTree>
  </p:cSld>
</p:sld>
</file>

<file path=ppt/slides/slide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39" name="CustomShape 1"/>
          <p:cNvSpPr/>
          <p:nvPr/>
        </p:nvSpPr>
        <p:spPr>
          <a:xfrm>
            <a:off x="1302480" y="1990080"/>
            <a:ext cx="6293520" cy="1294560"/>
          </a:xfrm>
          <a:prstGeom prst="rect">
            <a:avLst/>
          </a:prstGeom>
          <a:noFill/>
          <a:ln w="9360">
            <a:noFill/>
          </a:ln>
        </p:spPr>
        <p:txBody>
          <a:bodyPr/>
          <a:p>
            <a:pPr>
              <a:lnSpc>
                <a:spcPct val="120000"/>
              </a:lnSpc>
              <a:buSzPct val="68000"/>
              <a:buFont typeface="Wingdings 3" charset="2"/>
              <a:buChar char=""/>
            </a:pPr>
            <a:r>
              <a:rPr lang="cs-CZ" sz="3200">
                <a:solidFill>
                  <a:srgbClr val="063c64"/>
                </a:solidFill>
                <a:latin typeface="Calibri"/>
              </a:rPr>
              <a:t>Evropský právní rámec</a:t>
            </a:r>
            <a:endParaRPr/>
          </a:p>
          <a:p>
            <a:pPr>
              <a:lnSpc>
                <a:spcPct val="120000"/>
              </a:lnSpc>
            </a:pPr>
            <a:endParaRPr/>
          </a:p>
          <a:p>
            <a:pPr>
              <a:lnSpc>
                <a:spcPct val="120000"/>
              </a:lnSpc>
              <a:buSzPct val="68000"/>
              <a:buFont typeface="Wingdings 3" charset="2"/>
              <a:buChar char=""/>
            </a:pPr>
            <a:r>
              <a:rPr lang="cs-CZ" sz="3200">
                <a:solidFill>
                  <a:srgbClr val="063c64"/>
                </a:solidFill>
                <a:latin typeface="Calibri"/>
              </a:rPr>
              <a:t>Český právní rámec</a:t>
            </a:r>
            <a:endParaRPr/>
          </a:p>
          <a:p>
            <a:pPr lvl="1">
              <a:lnSpc>
                <a:spcPct val="120000"/>
              </a:lnSpc>
              <a:buSzPct val="68000"/>
              <a:buFont typeface="Wingdings 3" charset="2"/>
              <a:buChar char=""/>
            </a:pPr>
            <a:r>
              <a:rPr lang="cs-CZ" sz="3200">
                <a:solidFill>
                  <a:srgbClr val="063c64"/>
                </a:solidFill>
                <a:latin typeface="Calibri"/>
              </a:rPr>
              <a:t>Plánovací nástroje</a:t>
            </a:r>
            <a:endParaRPr/>
          </a:p>
          <a:p>
            <a:pPr lvl="1">
              <a:lnSpc>
                <a:spcPct val="120000"/>
              </a:lnSpc>
              <a:buSzPct val="68000"/>
              <a:buFont typeface="Wingdings 3" charset="2"/>
              <a:buChar char=""/>
            </a:pPr>
            <a:r>
              <a:rPr lang="cs-CZ" sz="3200">
                <a:solidFill>
                  <a:srgbClr val="063c64"/>
                </a:solidFill>
                <a:latin typeface="Calibri"/>
              </a:rPr>
              <a:t>Vodní zákon</a:t>
            </a:r>
            <a:endParaRPr/>
          </a:p>
          <a:p>
            <a:pPr lvl="1">
              <a:lnSpc>
                <a:spcPct val="120000"/>
              </a:lnSpc>
              <a:buSzPct val="68000"/>
              <a:buFont typeface="Wingdings 3" charset="2"/>
              <a:buChar char=""/>
            </a:pPr>
            <a:r>
              <a:rPr lang="cs-CZ" sz="3200">
                <a:solidFill>
                  <a:srgbClr val="063c64"/>
                </a:solidFill>
                <a:latin typeface="Calibri"/>
              </a:rPr>
              <a:t>Stavební zákon</a:t>
            </a:r>
            <a:endParaRPr/>
          </a:p>
          <a:p>
            <a:pPr lvl="1">
              <a:lnSpc>
                <a:spcPct val="120000"/>
              </a:lnSpc>
              <a:buSzPct val="68000"/>
              <a:buFont typeface="Wingdings 3" charset="2"/>
              <a:buChar char=""/>
            </a:pPr>
            <a:r>
              <a:rPr lang="cs-CZ" sz="3200">
                <a:solidFill>
                  <a:srgbClr val="063c64"/>
                </a:solidFill>
                <a:latin typeface="Calibri"/>
              </a:rPr>
              <a:t>Souhrn</a:t>
            </a:r>
            <a:endParaRPr/>
          </a:p>
          <a:p>
            <a:pPr>
              <a:lnSpc>
                <a:spcPct val="120000"/>
              </a:lnSpc>
            </a:pPr>
            <a:endParaRPr/>
          </a:p>
          <a:p>
            <a:pPr>
              <a:lnSpc>
                <a:spcPct val="120000"/>
              </a:lnSpc>
            </a:pPr>
            <a:endParaRPr/>
          </a:p>
          <a:p>
            <a:pPr>
              <a:lnSpc>
                <a:spcPct val="120000"/>
              </a:lnSpc>
            </a:pPr>
            <a:endParaRPr/>
          </a:p>
          <a:p>
            <a:pPr>
              <a:lnSpc>
                <a:spcPct val="120000"/>
              </a:lnSpc>
            </a:pPr>
            <a:endParaRPr/>
          </a:p>
          <a:p>
            <a:pPr>
              <a:lnSpc>
                <a:spcPct val="120000"/>
              </a:lnSpc>
            </a:pPr>
            <a:endParaRPr/>
          </a:p>
          <a:p>
            <a:pPr>
              <a:lnSpc>
                <a:spcPct val="120000"/>
              </a:lnSpc>
            </a:pPr>
            <a:endParaRPr/>
          </a:p>
          <a:p>
            <a:pPr>
              <a:lnSpc>
                <a:spcPct val="120000"/>
              </a:lnSpc>
            </a:pPr>
            <a:endParaRPr/>
          </a:p>
          <a:p>
            <a:pPr>
              <a:lnSpc>
                <a:spcPct val="120000"/>
              </a:lnSpc>
            </a:pPr>
            <a:endParaRPr/>
          </a:p>
        </p:txBody>
      </p:sp>
      <p:sp>
        <p:nvSpPr>
          <p:cNvPr id="240" name="CustomShape 2"/>
          <p:cNvSpPr/>
          <p:nvPr/>
        </p:nvSpPr>
        <p:spPr>
          <a:xfrm>
            <a:off x="3564000" y="188640"/>
            <a:ext cx="5295600" cy="2232720"/>
          </a:xfrm>
          <a:prstGeom prst="rect">
            <a:avLst/>
          </a:prstGeom>
          <a:noFill/>
          <a:ln w="9360">
            <a:noFill/>
          </a:ln>
        </p:spPr>
        <p:txBody>
          <a:bodyPr lIns="90000" rIns="90000" tIns="45000" bIns="45000"/>
          <a:p>
            <a:pPr algn="r">
              <a:lnSpc>
                <a:spcPct val="100000"/>
              </a:lnSpc>
            </a:pPr>
            <a:r>
              <a:rPr b="1" lang="cs-CZ" sz="4000">
                <a:solidFill>
                  <a:srgbClr val="063c64"/>
                </a:solidFill>
                <a:latin typeface="Calibri"/>
              </a:rPr>
              <a:t>Legislativní nástroje</a:t>
            </a:r>
            <a:endParaRPr/>
          </a:p>
        </p:txBody>
      </p:sp>
    </p:spTree>
  </p:cSld>
</p:sld>
</file>

<file path=ppt/slides/slide7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433" name="CustomShape 1"/>
          <p:cNvSpPr/>
          <p:nvPr/>
        </p:nvSpPr>
        <p:spPr>
          <a:xfrm>
            <a:off x="514440" y="5902920"/>
            <a:ext cx="3779640" cy="685440"/>
          </a:xfrm>
          <a:prstGeom prst="rect">
            <a:avLst/>
          </a:prstGeom>
          <a:solidFill>
            <a:srgbClr val="ffffff"/>
          </a:solidFill>
          <a:ln w="25560">
            <a:noFill/>
          </a:ln>
        </p:spPr>
      </p:sp>
      <p:pic>
        <p:nvPicPr>
          <p:cNvPr id="434" name="Obrázek 4" descr=""/>
          <p:cNvPicPr/>
          <p:nvPr/>
        </p:nvPicPr>
        <p:blipFill>
          <a:blip r:embed="rId1"/>
          <a:stretch>
            <a:fillRect/>
          </a:stretch>
        </p:blipFill>
        <p:spPr>
          <a:xfrm>
            <a:off x="109800" y="1486800"/>
            <a:ext cx="8936280" cy="4246200"/>
          </a:xfrm>
          <a:prstGeom prst="rect">
            <a:avLst/>
          </a:prstGeom>
          <a:ln w="9360">
            <a:noFill/>
          </a:ln>
        </p:spPr>
      </p:pic>
      <p:sp>
        <p:nvSpPr>
          <p:cNvPr id="435" name="TextShape 2"/>
          <p:cNvSpPr txBox="1"/>
          <p:nvPr/>
        </p:nvSpPr>
        <p:spPr>
          <a:xfrm>
            <a:off x="457200" y="5680440"/>
            <a:ext cx="8229240" cy="700560"/>
          </a:xfrm>
          <a:prstGeom prst="rect">
            <a:avLst/>
          </a:prstGeom>
        </p:spPr>
        <p:txBody>
          <a:bodyPr/>
          <a:p>
            <a:pPr>
              <a:lnSpc>
                <a:spcPct val="125000"/>
              </a:lnSpc>
              <a:buFont typeface="Arial"/>
              <a:buChar char="•"/>
            </a:pPr>
            <a:r>
              <a:rPr lang="cs-CZ" sz="2000">
                <a:solidFill>
                  <a:srgbClr val="063c64"/>
                </a:solidFill>
                <a:latin typeface="Calibri"/>
              </a:rPr>
              <a:t>Návrh na </a:t>
            </a:r>
            <a:r>
              <a:rPr lang="cs-CZ" sz="2000" u="sng">
                <a:solidFill>
                  <a:srgbClr val="063c64"/>
                </a:solidFill>
                <a:latin typeface="Calibri"/>
              </a:rPr>
              <a:t>nejméně příznivou </a:t>
            </a:r>
            <a:r>
              <a:rPr lang="cs-CZ" sz="2000">
                <a:solidFill>
                  <a:srgbClr val="063c64"/>
                </a:solidFill>
                <a:latin typeface="Calibri"/>
              </a:rPr>
              <a:t>dobu trvání srážky</a:t>
            </a:r>
            <a:endParaRPr/>
          </a:p>
          <a:p>
            <a:pPr>
              <a:lnSpc>
                <a:spcPct val="125000"/>
              </a:lnSpc>
              <a:buFont typeface="Arial"/>
              <a:buChar char="•"/>
            </a:pPr>
            <a:r>
              <a:rPr lang="cs-CZ" sz="2000" u="sng">
                <a:solidFill>
                  <a:srgbClr val="063c64"/>
                </a:solidFill>
                <a:latin typeface="Calibri"/>
              </a:rPr>
              <a:t>Pouze plošné vsakování </a:t>
            </a:r>
            <a:r>
              <a:rPr lang="cs-CZ" sz="2000">
                <a:solidFill>
                  <a:srgbClr val="063c64"/>
                </a:solidFill>
                <a:latin typeface="Calibri"/>
              </a:rPr>
              <a:t>na t = 15 min a p = 0,2 rok</a:t>
            </a:r>
            <a:r>
              <a:rPr lang="cs-CZ" sz="2000" baseline="30000">
                <a:solidFill>
                  <a:srgbClr val="063c64"/>
                </a:solidFill>
                <a:latin typeface="Calibri"/>
              </a:rPr>
              <a:t>-1</a:t>
            </a:r>
            <a:r>
              <a:rPr lang="cs-CZ" sz="2000">
                <a:solidFill>
                  <a:srgbClr val="063c64"/>
                </a:solidFill>
                <a:latin typeface="Calibri"/>
              </a:rPr>
              <a:t> !</a:t>
            </a:r>
            <a:endParaRPr/>
          </a:p>
        </p:txBody>
      </p:sp>
      <p:sp>
        <p:nvSpPr>
          <p:cNvPr id="436" name="CustomShape 3"/>
          <p:cNvSpPr/>
          <p:nvPr/>
        </p:nvSpPr>
        <p:spPr>
          <a:xfrm>
            <a:off x="2411640" y="188640"/>
            <a:ext cx="6447960" cy="2232720"/>
          </a:xfrm>
          <a:prstGeom prst="rect">
            <a:avLst/>
          </a:prstGeom>
          <a:noFill/>
          <a:ln w="9360">
            <a:noFill/>
          </a:ln>
        </p:spPr>
        <p:txBody>
          <a:bodyPr lIns="90000" rIns="90000" tIns="45000" bIns="45000"/>
          <a:p>
            <a:pPr algn="r">
              <a:lnSpc>
                <a:spcPct val="100000"/>
              </a:lnSpc>
            </a:pPr>
            <a:r>
              <a:rPr b="1" lang="cs-CZ" sz="4000">
                <a:solidFill>
                  <a:srgbClr val="063c64"/>
                </a:solidFill>
                <a:latin typeface="Calibri"/>
              </a:rPr>
              <a:t>Stavebně-techn. nástroje</a:t>
            </a:r>
            <a:endParaRPr/>
          </a:p>
          <a:p>
            <a:pPr algn="r">
              <a:lnSpc>
                <a:spcPct val="100000"/>
              </a:lnSpc>
            </a:pPr>
            <a:r>
              <a:rPr b="1" lang="cs-CZ" sz="3000">
                <a:solidFill>
                  <a:srgbClr val="063c64"/>
                </a:solidFill>
                <a:latin typeface="Calibri"/>
              </a:rPr>
              <a:t>Dimenzování objektů</a:t>
            </a:r>
            <a:endParaRPr/>
          </a:p>
          <a:p>
            <a:pPr algn="r">
              <a:lnSpc>
                <a:spcPct val="100000"/>
              </a:lnSpc>
            </a:pPr>
            <a:r>
              <a:rPr b="1" lang="cs-CZ" sz="3000">
                <a:solidFill>
                  <a:srgbClr val="063c64"/>
                </a:solidFill>
                <a:latin typeface="Calibri"/>
              </a:rPr>
              <a:t>Jednoduché metody návrhu</a:t>
            </a:r>
            <a:endParaRPr/>
          </a:p>
        </p:txBody>
      </p:sp>
    </p:spTree>
  </p:cSld>
</p:sld>
</file>

<file path=ppt/slides/slide7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437" name="Picture 1" descr=""/>
          <p:cNvPicPr/>
          <p:nvPr/>
        </p:nvPicPr>
        <p:blipFill>
          <a:blip r:embed="rId1"/>
          <a:srcRect l="0" t="0" r="0" b="55941"/>
          <a:stretch>
            <a:fillRect/>
          </a:stretch>
        </p:blipFill>
        <p:spPr>
          <a:xfrm>
            <a:off x="740880" y="4660920"/>
            <a:ext cx="7473240" cy="2165760"/>
          </a:xfrm>
          <a:prstGeom prst="rect">
            <a:avLst/>
          </a:prstGeom>
          <a:ln w="9360">
            <a:noFill/>
          </a:ln>
        </p:spPr>
      </p:pic>
      <p:sp>
        <p:nvSpPr>
          <p:cNvPr id="438" name="CustomShape 1"/>
          <p:cNvSpPr/>
          <p:nvPr/>
        </p:nvSpPr>
        <p:spPr>
          <a:xfrm>
            <a:off x="673560" y="1976040"/>
            <a:ext cx="8314920" cy="588600"/>
          </a:xfrm>
          <a:prstGeom prst="rect">
            <a:avLst/>
          </a:prstGeom>
          <a:noFill/>
          <a:ln w="9360">
            <a:noFill/>
          </a:ln>
        </p:spPr>
        <p:txBody>
          <a:bodyPr lIns="90000" rIns="90000" tIns="45000" bIns="45000"/>
          <a:p>
            <a:pPr>
              <a:lnSpc>
                <a:spcPct val="100000"/>
              </a:lnSpc>
            </a:pPr>
            <a:endParaRPr/>
          </a:p>
          <a:p>
            <a:pPr lvl="1">
              <a:lnSpc>
                <a:spcPct val="100000"/>
              </a:lnSpc>
              <a:buFont typeface="Wingdings" charset="2"/>
              <a:buChar char=""/>
            </a:pPr>
            <a:r>
              <a:rPr lang="cs-CZ" sz="2100">
                <a:solidFill>
                  <a:srgbClr val="063c64"/>
                </a:solidFill>
                <a:latin typeface="Calibri"/>
              </a:rPr>
              <a:t>Srážková data – 22 stanic, doby trvání 5 min až 72 h (ČSN 75 9010)</a:t>
            </a:r>
            <a:endParaRPr/>
          </a:p>
        </p:txBody>
      </p:sp>
      <p:pic>
        <p:nvPicPr>
          <p:cNvPr id="439" name="Picture 2" descr=""/>
          <p:cNvPicPr/>
          <p:nvPr/>
        </p:nvPicPr>
        <p:blipFill>
          <a:blip r:embed="rId2"/>
          <a:srcRect l="0" t="0" r="0" b="37281"/>
          <a:stretch>
            <a:fillRect/>
          </a:stretch>
        </p:blipFill>
        <p:spPr>
          <a:xfrm>
            <a:off x="718560" y="2607480"/>
            <a:ext cx="6534000" cy="2054160"/>
          </a:xfrm>
          <a:prstGeom prst="rect">
            <a:avLst/>
          </a:prstGeom>
          <a:ln w="9360">
            <a:noFill/>
          </a:ln>
        </p:spPr>
      </p:pic>
      <p:sp>
        <p:nvSpPr>
          <p:cNvPr id="440" name="CustomShape 2"/>
          <p:cNvSpPr/>
          <p:nvPr/>
        </p:nvSpPr>
        <p:spPr>
          <a:xfrm>
            <a:off x="2411640" y="188640"/>
            <a:ext cx="6447960" cy="2232720"/>
          </a:xfrm>
          <a:prstGeom prst="rect">
            <a:avLst/>
          </a:prstGeom>
          <a:noFill/>
          <a:ln w="9360">
            <a:noFill/>
          </a:ln>
        </p:spPr>
        <p:txBody>
          <a:bodyPr lIns="90000" rIns="90000" tIns="45000" bIns="45000"/>
          <a:p>
            <a:pPr algn="r">
              <a:lnSpc>
                <a:spcPct val="100000"/>
              </a:lnSpc>
            </a:pPr>
            <a:r>
              <a:rPr b="1" lang="cs-CZ" sz="4000">
                <a:solidFill>
                  <a:srgbClr val="063c64"/>
                </a:solidFill>
                <a:latin typeface="Calibri"/>
              </a:rPr>
              <a:t>Stavebně-techn. nástroje</a:t>
            </a:r>
            <a:endParaRPr/>
          </a:p>
          <a:p>
            <a:pPr algn="r">
              <a:lnSpc>
                <a:spcPct val="100000"/>
              </a:lnSpc>
            </a:pPr>
            <a:r>
              <a:rPr b="1" lang="cs-CZ" sz="3000">
                <a:solidFill>
                  <a:srgbClr val="063c64"/>
                </a:solidFill>
                <a:latin typeface="Calibri"/>
              </a:rPr>
              <a:t>Dimenzování objektů</a:t>
            </a:r>
            <a:endParaRPr/>
          </a:p>
          <a:p>
            <a:pPr algn="r">
              <a:lnSpc>
                <a:spcPct val="100000"/>
              </a:lnSpc>
            </a:pPr>
            <a:r>
              <a:rPr b="1" lang="cs-CZ" sz="3000">
                <a:solidFill>
                  <a:srgbClr val="063c64"/>
                </a:solidFill>
                <a:latin typeface="Calibri"/>
              </a:rPr>
              <a:t>Jednoduché metody návrhu</a:t>
            </a:r>
            <a:endParaRPr/>
          </a:p>
        </p:txBody>
      </p:sp>
    </p:spTree>
  </p:cSld>
</p:sld>
</file>

<file path=ppt/slides/slide7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441" name="CustomShape 1"/>
          <p:cNvSpPr/>
          <p:nvPr/>
        </p:nvSpPr>
        <p:spPr>
          <a:xfrm>
            <a:off x="539640" y="1905120"/>
            <a:ext cx="5832360" cy="4113000"/>
          </a:xfrm>
          <a:prstGeom prst="rect">
            <a:avLst/>
          </a:prstGeom>
          <a:noFill/>
          <a:ln w="9360">
            <a:noFill/>
          </a:ln>
        </p:spPr>
        <p:txBody>
          <a:bodyPr lIns="90000" rIns="90000" tIns="45000" bIns="45000"/>
          <a:p>
            <a:pPr>
              <a:lnSpc>
                <a:spcPct val="125000"/>
              </a:lnSpc>
              <a:buFont typeface="Arial"/>
              <a:buChar char="•"/>
            </a:pPr>
            <a:r>
              <a:rPr lang="cs-CZ" sz="2400">
                <a:solidFill>
                  <a:srgbClr val="063c64"/>
                </a:solidFill>
                <a:latin typeface="Calibri"/>
              </a:rPr>
              <a:t>Problematika vody ve veřejnosti v podstatě neznámá (s výjimkou povodní a růstu vodného a stočného)</a:t>
            </a:r>
            <a:endParaRPr/>
          </a:p>
          <a:p>
            <a:pPr>
              <a:lnSpc>
                <a:spcPct val="125000"/>
              </a:lnSpc>
              <a:buFont typeface="Arial"/>
              <a:buChar char="•"/>
            </a:pPr>
            <a:r>
              <a:rPr lang="cs-CZ" sz="2400">
                <a:solidFill>
                  <a:srgbClr val="063c64"/>
                </a:solidFill>
                <a:latin typeface="Calibri"/>
              </a:rPr>
              <a:t>Pro prosazení změn nutná podpora veřejnosti</a:t>
            </a:r>
            <a:endParaRPr/>
          </a:p>
          <a:p>
            <a:pPr>
              <a:lnSpc>
                <a:spcPct val="125000"/>
              </a:lnSpc>
              <a:buFont typeface="Arial"/>
              <a:buChar char="•"/>
            </a:pPr>
            <a:r>
              <a:rPr lang="cs-CZ" sz="2400">
                <a:solidFill>
                  <a:srgbClr val="063c64"/>
                </a:solidFill>
                <a:latin typeface="Calibri"/>
              </a:rPr>
              <a:t>Systematická osvěta od ZŠ</a:t>
            </a:r>
            <a:endParaRPr/>
          </a:p>
          <a:p>
            <a:pPr>
              <a:lnSpc>
                <a:spcPct val="125000"/>
              </a:lnSpc>
              <a:buFont typeface="Arial"/>
              <a:buChar char="•"/>
            </a:pPr>
            <a:r>
              <a:rPr lang="cs-CZ" sz="2400">
                <a:solidFill>
                  <a:srgbClr val="063c64"/>
                </a:solidFill>
                <a:latin typeface="Calibri"/>
              </a:rPr>
              <a:t>Cílená osvěta – státní, veřejná správa</a:t>
            </a:r>
            <a:endParaRPr/>
          </a:p>
        </p:txBody>
      </p:sp>
      <p:sp>
        <p:nvSpPr>
          <p:cNvPr id="442" name="CustomShape 2"/>
          <p:cNvSpPr/>
          <p:nvPr/>
        </p:nvSpPr>
        <p:spPr>
          <a:xfrm>
            <a:off x="2411640" y="188640"/>
            <a:ext cx="6447960" cy="2232720"/>
          </a:xfrm>
          <a:prstGeom prst="rect">
            <a:avLst/>
          </a:prstGeom>
          <a:noFill/>
          <a:ln w="9360">
            <a:noFill/>
          </a:ln>
        </p:spPr>
        <p:txBody>
          <a:bodyPr lIns="90000" rIns="90000" tIns="45000" bIns="45000"/>
          <a:p>
            <a:pPr algn="r">
              <a:lnSpc>
                <a:spcPct val="100000"/>
              </a:lnSpc>
            </a:pPr>
            <a:r>
              <a:rPr b="1" lang="cs-CZ" sz="4000">
                <a:solidFill>
                  <a:srgbClr val="063c64"/>
                </a:solidFill>
                <a:latin typeface="Calibri"/>
              </a:rPr>
              <a:t>Motivační nástroje</a:t>
            </a:r>
            <a:endParaRPr/>
          </a:p>
          <a:p>
            <a:pPr algn="r">
              <a:lnSpc>
                <a:spcPct val="100000"/>
              </a:lnSpc>
            </a:pPr>
            <a:r>
              <a:rPr b="1" lang="cs-CZ" sz="3000">
                <a:solidFill>
                  <a:srgbClr val="063c64"/>
                </a:solidFill>
                <a:latin typeface="Calibri"/>
              </a:rPr>
              <a:t>Osvěta a vzdělávání</a:t>
            </a:r>
            <a:endParaRPr/>
          </a:p>
        </p:txBody>
      </p:sp>
      <p:pic>
        <p:nvPicPr>
          <p:cNvPr id="443" name="Obrázek 6" descr=""/>
          <p:cNvPicPr/>
          <p:nvPr/>
        </p:nvPicPr>
        <p:blipFill>
          <a:blip r:embed="rId1"/>
          <a:stretch>
            <a:fillRect/>
          </a:stretch>
        </p:blipFill>
        <p:spPr>
          <a:xfrm>
            <a:off x="6588360" y="1868040"/>
            <a:ext cx="2159640" cy="2159640"/>
          </a:xfrm>
          <a:prstGeom prst="rect">
            <a:avLst/>
          </a:prstGeom>
          <a:ln>
            <a:noFill/>
          </a:ln>
        </p:spPr>
      </p:pic>
      <p:pic>
        <p:nvPicPr>
          <p:cNvPr id="444" name="Obrázek 7" descr=""/>
          <p:cNvPicPr/>
          <p:nvPr/>
        </p:nvPicPr>
        <p:blipFill>
          <a:blip r:embed="rId2"/>
          <a:stretch>
            <a:fillRect/>
          </a:stretch>
        </p:blipFill>
        <p:spPr>
          <a:xfrm>
            <a:off x="6588360" y="4149360"/>
            <a:ext cx="2159640" cy="2159640"/>
          </a:xfrm>
          <a:prstGeom prst="rect">
            <a:avLst/>
          </a:prstGeom>
          <a:ln>
            <a:noFill/>
          </a:ln>
        </p:spPr>
      </p:pic>
    </p:spTree>
  </p:cSld>
</p:sld>
</file>

<file path=ppt/slides/slide7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445" name="CustomShape 1"/>
          <p:cNvSpPr/>
          <p:nvPr/>
        </p:nvSpPr>
        <p:spPr>
          <a:xfrm>
            <a:off x="714240" y="1722600"/>
            <a:ext cx="8143560" cy="588600"/>
          </a:xfrm>
          <a:prstGeom prst="rect">
            <a:avLst/>
          </a:prstGeom>
          <a:noFill/>
          <a:ln w="9360">
            <a:noFill/>
          </a:ln>
        </p:spPr>
        <p:txBody>
          <a:bodyPr lIns="90000" rIns="90000" tIns="45000" bIns="45000"/>
          <a:p>
            <a:pPr>
              <a:lnSpc>
                <a:spcPct val="90000"/>
              </a:lnSpc>
              <a:buFont typeface="Wingdings" charset="2"/>
              <a:buChar char=""/>
            </a:pPr>
            <a:r>
              <a:rPr lang="cs-CZ" sz="2400">
                <a:solidFill>
                  <a:srgbClr val="063c64"/>
                </a:solidFill>
                <a:latin typeface="Calibri"/>
              </a:rPr>
              <a:t>Zákon o vodovodech a kanalizacích</a:t>
            </a:r>
            <a:endParaRPr/>
          </a:p>
          <a:p>
            <a:pPr>
              <a:lnSpc>
                <a:spcPct val="90000"/>
              </a:lnSpc>
            </a:pPr>
            <a:endParaRPr/>
          </a:p>
          <a:p>
            <a:pPr>
              <a:lnSpc>
                <a:spcPct val="90000"/>
              </a:lnSpc>
            </a:pPr>
            <a:endParaRPr/>
          </a:p>
          <a:p>
            <a:pPr>
              <a:lnSpc>
                <a:spcPct val="90000"/>
              </a:lnSpc>
            </a:pPr>
            <a:endParaRPr/>
          </a:p>
          <a:p>
            <a:pPr>
              <a:lnSpc>
                <a:spcPct val="90000"/>
              </a:lnSpc>
            </a:pPr>
            <a:endParaRPr/>
          </a:p>
          <a:p>
            <a:pPr>
              <a:lnSpc>
                <a:spcPct val="90000"/>
              </a:lnSpc>
            </a:pPr>
            <a:endParaRPr/>
          </a:p>
          <a:p>
            <a:pPr>
              <a:lnSpc>
                <a:spcPct val="90000"/>
              </a:lnSpc>
            </a:pPr>
            <a:endParaRPr/>
          </a:p>
          <a:p>
            <a:pPr>
              <a:lnSpc>
                <a:spcPct val="90000"/>
              </a:lnSpc>
              <a:buFont typeface="Wingdings" charset="2"/>
              <a:buChar char=""/>
            </a:pPr>
            <a:r>
              <a:rPr lang="cs-CZ" sz="2400">
                <a:solidFill>
                  <a:srgbClr val="063c64"/>
                </a:solidFill>
                <a:latin typeface="Calibri"/>
              </a:rPr>
              <a:t>Vyhláška č. 428/2001 Sb.</a:t>
            </a:r>
            <a:endParaRPr/>
          </a:p>
          <a:p>
            <a:pPr>
              <a:lnSpc>
                <a:spcPct val="90000"/>
              </a:lnSpc>
            </a:pPr>
            <a:endParaRPr/>
          </a:p>
          <a:p>
            <a:pPr lvl="1">
              <a:lnSpc>
                <a:spcPct val="90000"/>
              </a:lnSpc>
              <a:buFont typeface="Wingdings" charset="2"/>
              <a:buChar char=""/>
            </a:pPr>
            <a:r>
              <a:rPr lang="cs-CZ" sz="2400">
                <a:solidFill>
                  <a:srgbClr val="063c64"/>
                </a:solidFill>
                <a:latin typeface="Calibri"/>
              </a:rPr>
              <a:t>Vzorec pro výpočet množství srážkových vod odváděných do kanalizace</a:t>
            </a:r>
            <a:endParaRPr/>
          </a:p>
          <a:p>
            <a:pPr lvl="1">
              <a:lnSpc>
                <a:spcPct val="90000"/>
              </a:lnSpc>
              <a:buFont typeface="Wingdings" charset="2"/>
              <a:buChar char=""/>
            </a:pPr>
            <a:r>
              <a:rPr lang="cs-CZ" sz="2400">
                <a:solidFill>
                  <a:srgbClr val="063c64"/>
                </a:solidFill>
                <a:latin typeface="Calibri"/>
              </a:rPr>
              <a:t>Nezohledňuje retenci, vsak, regulované odvádění ani užívání srážkové vody</a:t>
            </a:r>
            <a:endParaRPr/>
          </a:p>
          <a:p>
            <a:pPr>
              <a:lnSpc>
                <a:spcPct val="90000"/>
              </a:lnSpc>
            </a:pPr>
            <a:r>
              <a:rPr lang="cs-CZ" sz="2400">
                <a:solidFill>
                  <a:srgbClr val="063c64"/>
                </a:solidFill>
                <a:latin typeface="Calibri"/>
              </a:rPr>
              <a:t>	</a:t>
            </a:r>
            <a:r>
              <a:rPr lang="cs-CZ" sz="2400">
                <a:solidFill>
                  <a:srgbClr val="063c64"/>
                </a:solidFill>
                <a:latin typeface="Calibri"/>
              </a:rPr>
              <a:t>	</a:t>
            </a:r>
            <a:endParaRPr/>
          </a:p>
          <a:p>
            <a:pPr>
              <a:lnSpc>
                <a:spcPct val="90000"/>
              </a:lnSpc>
            </a:pPr>
            <a:endParaRPr/>
          </a:p>
        </p:txBody>
      </p:sp>
      <p:graphicFrame>
        <p:nvGraphicFramePr>
          <p:cNvPr id="446" name="Table 2"/>
          <p:cNvGraphicFramePr/>
          <p:nvPr/>
        </p:nvGraphicFramePr>
        <p:xfrm>
          <a:off x="468360" y="2205000"/>
          <a:ext cx="8357760" cy="2231640"/>
        </p:xfrm>
        <a:graphic>
          <a:graphicData uri="http://schemas.openxmlformats.org/drawingml/2006/table">
            <a:tbl>
              <a:tblPr/>
              <a:tblGrid>
                <a:gridCol w="8357760"/>
              </a:tblGrid>
              <a:tr h="2231640">
                <a:tc>
                  <a:txBody>
                    <a:bodyPr/>
                    <a:p>
                      <a:pPr algn="just">
                        <a:lnSpc>
                          <a:spcPct val="150000"/>
                        </a:lnSpc>
                      </a:pPr>
                      <a:r>
                        <a:rPr lang="cs-CZ">
                          <a:solidFill>
                            <a:srgbClr val="063c64"/>
                          </a:solidFill>
                          <a:latin typeface="Trebuchet MS"/>
                        </a:rPr>
                        <a:t>§20, odst. 6:</a:t>
                      </a:r>
                      <a:endParaRPr/>
                    </a:p>
                    <a:p>
                      <a:pPr algn="just">
                        <a:lnSpc>
                          <a:spcPct val="150000"/>
                        </a:lnSpc>
                      </a:pPr>
                      <a:r>
                        <a:rPr lang="cs-CZ" u="sng">
                          <a:solidFill>
                            <a:srgbClr val="063c64"/>
                          </a:solidFill>
                          <a:latin typeface="Trebuchet MS"/>
                        </a:rPr>
                        <a:t>Povinnost platit za odvádění srážkových vod se nevztahuje</a:t>
                      </a:r>
                      <a:r>
                        <a:rPr lang="cs-CZ">
                          <a:solidFill>
                            <a:srgbClr val="063c64"/>
                          </a:solidFill>
                          <a:latin typeface="Trebuchet MS"/>
                        </a:rPr>
                        <a:t> na vlastníky dálnic, silnic, místních komunikací a účelových komunikací  veřejně přístupných, vlastníky drah celostátních a drah regionálních,  zoologické zahrady, nemovitosti určené k trvalému bydlení a na domácnosti.</a:t>
                      </a:r>
                      <a:endParaRPr/>
                    </a:p>
                  </a:txBody>
                  <a:tcPr/>
                </a:tc>
              </a:tr>
            </a:tbl>
          </a:graphicData>
        </a:graphic>
      </p:graphicFrame>
      <p:sp>
        <p:nvSpPr>
          <p:cNvPr id="447" name="CustomShape 3"/>
          <p:cNvSpPr/>
          <p:nvPr/>
        </p:nvSpPr>
        <p:spPr>
          <a:xfrm>
            <a:off x="2411640" y="188640"/>
            <a:ext cx="6447960" cy="2232720"/>
          </a:xfrm>
          <a:prstGeom prst="rect">
            <a:avLst/>
          </a:prstGeom>
          <a:noFill/>
          <a:ln w="9360">
            <a:noFill/>
          </a:ln>
        </p:spPr>
        <p:txBody>
          <a:bodyPr lIns="90000" rIns="90000" tIns="45000" bIns="45000"/>
          <a:p>
            <a:pPr algn="r">
              <a:lnSpc>
                <a:spcPct val="100000"/>
              </a:lnSpc>
            </a:pPr>
            <a:r>
              <a:rPr b="1" lang="cs-CZ" sz="4000">
                <a:solidFill>
                  <a:srgbClr val="063c64"/>
                </a:solidFill>
                <a:latin typeface="Calibri"/>
              </a:rPr>
              <a:t>Motivační nástroje</a:t>
            </a:r>
            <a:endParaRPr/>
          </a:p>
          <a:p>
            <a:pPr algn="r">
              <a:lnSpc>
                <a:spcPct val="100000"/>
              </a:lnSpc>
            </a:pPr>
            <a:r>
              <a:rPr b="1" lang="cs-CZ" sz="3000">
                <a:solidFill>
                  <a:srgbClr val="063c64"/>
                </a:solidFill>
                <a:latin typeface="Calibri"/>
              </a:rPr>
              <a:t>Ekonomická motivace</a:t>
            </a:r>
            <a:endParaRPr/>
          </a:p>
        </p:txBody>
      </p:sp>
    </p:spTree>
  </p:cSld>
</p:sld>
</file>

<file path=ppt/slides/slide7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448" name="CustomShape 1"/>
          <p:cNvSpPr/>
          <p:nvPr/>
        </p:nvSpPr>
        <p:spPr>
          <a:xfrm>
            <a:off x="1043640" y="1988280"/>
            <a:ext cx="7335000" cy="1126440"/>
          </a:xfrm>
          <a:prstGeom prst="rect">
            <a:avLst/>
          </a:prstGeom>
          <a:noFill/>
          <a:ln w="9360">
            <a:noFill/>
          </a:ln>
        </p:spPr>
        <p:txBody>
          <a:bodyPr/>
          <a:p>
            <a:pPr>
              <a:lnSpc>
                <a:spcPct val="90000"/>
              </a:lnSpc>
            </a:pPr>
            <a:r>
              <a:rPr lang="cs-CZ" sz="2400" u="sng">
                <a:solidFill>
                  <a:srgbClr val="063c64"/>
                </a:solidFill>
                <a:latin typeface="Calibri"/>
              </a:rPr>
              <a:t>Motivační nástroje</a:t>
            </a:r>
            <a:endParaRPr/>
          </a:p>
          <a:p>
            <a:pPr>
              <a:lnSpc>
                <a:spcPct val="90000"/>
              </a:lnSpc>
            </a:pPr>
            <a:endParaRPr/>
          </a:p>
          <a:p>
            <a:pPr lvl="1">
              <a:lnSpc>
                <a:spcPct val="120000"/>
              </a:lnSpc>
              <a:buFont typeface="Wingdings" charset="2"/>
              <a:buChar char=""/>
            </a:pPr>
            <a:r>
              <a:rPr lang="cs-CZ" sz="2000" u="sng">
                <a:solidFill>
                  <a:srgbClr val="063c64"/>
                </a:solidFill>
                <a:latin typeface="Calibri"/>
              </a:rPr>
              <a:t>Čím jsou pokryty náklady na odvádění srážkových vod?</a:t>
            </a:r>
            <a:endParaRPr/>
          </a:p>
          <a:p>
            <a:pPr lvl="1">
              <a:lnSpc>
                <a:spcPct val="120000"/>
              </a:lnSpc>
              <a:buFont typeface="Calibri"/>
              <a:buAutoNum type="alphaLcPeriod"/>
            </a:pPr>
            <a:r>
              <a:rPr lang="cs-CZ" sz="2000">
                <a:solidFill>
                  <a:srgbClr val="063c64"/>
                </a:solidFill>
                <a:latin typeface="Calibri"/>
              </a:rPr>
              <a:t>Plošně zahrnuty do stočného</a:t>
            </a:r>
            <a:endParaRPr/>
          </a:p>
          <a:p>
            <a:pPr>
              <a:lnSpc>
                <a:spcPct val="120000"/>
              </a:lnSpc>
            </a:pPr>
            <a:r>
              <a:rPr lang="cs-CZ" sz="2000">
                <a:solidFill>
                  <a:srgbClr val="063c64"/>
                </a:solidFill>
                <a:latin typeface="Calibri"/>
              </a:rPr>
              <a:t>	</a:t>
            </a:r>
            <a:r>
              <a:rPr lang="cs-CZ" sz="2000">
                <a:solidFill>
                  <a:srgbClr val="c00000"/>
                </a:solidFill>
                <a:latin typeface="Calibri"/>
              </a:rPr>
              <a:t>→ </a:t>
            </a:r>
            <a:r>
              <a:rPr lang="cs-CZ" sz="2000">
                <a:solidFill>
                  <a:srgbClr val="c00000"/>
                </a:solidFill>
                <a:latin typeface="Calibri"/>
              </a:rPr>
              <a:t>porušení zákona!</a:t>
            </a:r>
            <a:endParaRPr/>
          </a:p>
          <a:p>
            <a:pPr lvl="1">
              <a:lnSpc>
                <a:spcPct val="120000"/>
              </a:lnSpc>
              <a:buFont typeface="Calibri"/>
              <a:buAutoNum type="alphaLcPeriod"/>
            </a:pPr>
            <a:r>
              <a:rPr lang="cs-CZ" sz="2000">
                <a:solidFill>
                  <a:srgbClr val="063c64"/>
                </a:solidFill>
                <a:latin typeface="Calibri"/>
              </a:rPr>
              <a:t>Zahrnuty v platbě neosvobozených subjektů</a:t>
            </a:r>
            <a:endParaRPr/>
          </a:p>
          <a:p>
            <a:pPr>
              <a:lnSpc>
                <a:spcPct val="120000"/>
              </a:lnSpc>
            </a:pPr>
            <a:r>
              <a:rPr lang="cs-CZ" sz="2000">
                <a:solidFill>
                  <a:srgbClr val="063c64"/>
                </a:solidFill>
                <a:latin typeface="Calibri"/>
              </a:rPr>
              <a:t>	</a:t>
            </a:r>
            <a:r>
              <a:rPr lang="cs-CZ" sz="2000">
                <a:solidFill>
                  <a:srgbClr val="c00000"/>
                </a:solidFill>
                <a:latin typeface="Calibri"/>
              </a:rPr>
              <a:t>→ </a:t>
            </a:r>
            <a:r>
              <a:rPr lang="cs-CZ" sz="2000">
                <a:solidFill>
                  <a:srgbClr val="c00000"/>
                </a:solidFill>
                <a:latin typeface="Calibri"/>
              </a:rPr>
              <a:t>v souladu se zákonem, ale diskriminační</a:t>
            </a:r>
            <a:endParaRPr/>
          </a:p>
        </p:txBody>
      </p:sp>
      <p:sp>
        <p:nvSpPr>
          <p:cNvPr id="449" name="CustomShape 2"/>
          <p:cNvSpPr/>
          <p:nvPr/>
        </p:nvSpPr>
        <p:spPr>
          <a:xfrm>
            <a:off x="1055160" y="4894560"/>
            <a:ext cx="7335000" cy="1126440"/>
          </a:xfrm>
          <a:prstGeom prst="rect">
            <a:avLst/>
          </a:prstGeom>
          <a:noFill/>
          <a:ln w="9360">
            <a:noFill/>
          </a:ln>
        </p:spPr>
        <p:txBody>
          <a:bodyPr/>
          <a:p>
            <a:pPr lvl="1">
              <a:lnSpc>
                <a:spcPct val="120000"/>
              </a:lnSpc>
              <a:buFont typeface="Wingdings" charset="2"/>
              <a:buChar char=""/>
            </a:pPr>
            <a:r>
              <a:rPr lang="cs-CZ" sz="2000">
                <a:solidFill>
                  <a:srgbClr val="063c64"/>
                </a:solidFill>
                <a:latin typeface="Calibri"/>
              </a:rPr>
              <a:t>CÍL: Rovnoměrné rozvrstvení nákladů na všechny producenty</a:t>
            </a:r>
            <a:endParaRPr/>
          </a:p>
          <a:p>
            <a:pPr>
              <a:lnSpc>
                <a:spcPct val="120000"/>
              </a:lnSpc>
            </a:pPr>
            <a:endParaRPr/>
          </a:p>
          <a:p>
            <a:pPr>
              <a:lnSpc>
                <a:spcPct val="120000"/>
              </a:lnSpc>
            </a:pPr>
            <a:r>
              <a:rPr lang="cs-CZ" sz="2000">
                <a:solidFill>
                  <a:srgbClr val="063c64"/>
                </a:solidFill>
                <a:latin typeface="Calibri"/>
              </a:rPr>
              <a:t>	</a:t>
            </a:r>
            <a:r>
              <a:rPr lang="cs-CZ" sz="2400">
                <a:solidFill>
                  <a:srgbClr val="c00000"/>
                </a:solidFill>
                <a:latin typeface="Calibri"/>
              </a:rPr>
              <a:t>→ </a:t>
            </a:r>
            <a:r>
              <a:rPr lang="cs-CZ" sz="2400">
                <a:solidFill>
                  <a:srgbClr val="c00000"/>
                </a:solidFill>
                <a:latin typeface="Calibri"/>
              </a:rPr>
              <a:t>ROZDĚLENÍ STÁVAJÍCÍHO POPLATKU</a:t>
            </a:r>
            <a:endParaRPr/>
          </a:p>
          <a:p>
            <a:pPr>
              <a:lnSpc>
                <a:spcPct val="120000"/>
              </a:lnSpc>
            </a:pPr>
            <a:endParaRPr/>
          </a:p>
        </p:txBody>
      </p:sp>
      <p:sp>
        <p:nvSpPr>
          <p:cNvPr id="450" name="CustomShape 3"/>
          <p:cNvSpPr/>
          <p:nvPr/>
        </p:nvSpPr>
        <p:spPr>
          <a:xfrm>
            <a:off x="2411640" y="188640"/>
            <a:ext cx="6447960" cy="2232720"/>
          </a:xfrm>
          <a:prstGeom prst="rect">
            <a:avLst/>
          </a:prstGeom>
          <a:noFill/>
          <a:ln w="9360">
            <a:noFill/>
          </a:ln>
        </p:spPr>
        <p:txBody>
          <a:bodyPr lIns="90000" rIns="90000" tIns="45000" bIns="45000"/>
          <a:p>
            <a:pPr algn="r">
              <a:lnSpc>
                <a:spcPct val="100000"/>
              </a:lnSpc>
            </a:pPr>
            <a:r>
              <a:rPr b="1" lang="cs-CZ" sz="4000">
                <a:solidFill>
                  <a:srgbClr val="063c64"/>
                </a:solidFill>
                <a:latin typeface="Calibri"/>
              </a:rPr>
              <a:t>Motivační nástroje</a:t>
            </a:r>
            <a:endParaRPr/>
          </a:p>
          <a:p>
            <a:pPr algn="r">
              <a:lnSpc>
                <a:spcPct val="100000"/>
              </a:lnSpc>
            </a:pPr>
            <a:r>
              <a:rPr b="1" lang="cs-CZ" sz="3000">
                <a:solidFill>
                  <a:srgbClr val="063c64"/>
                </a:solidFill>
                <a:latin typeface="Calibri"/>
              </a:rPr>
              <a:t>Ekonomická motivace</a:t>
            </a:r>
            <a:endParaRPr/>
          </a:p>
        </p:txBody>
      </p:sp>
    </p:spTree>
  </p:cSld>
</p:sld>
</file>

<file path=ppt/slides/slide7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451" name="CustomShape 1"/>
          <p:cNvSpPr/>
          <p:nvPr/>
        </p:nvSpPr>
        <p:spPr>
          <a:xfrm>
            <a:off x="899640" y="1953720"/>
            <a:ext cx="7335000" cy="3936960"/>
          </a:xfrm>
          <a:prstGeom prst="rect">
            <a:avLst/>
          </a:prstGeom>
          <a:noFill/>
          <a:ln w="9360">
            <a:noFill/>
          </a:ln>
        </p:spPr>
        <p:txBody>
          <a:bodyPr/>
          <a:p>
            <a:pPr>
              <a:lnSpc>
                <a:spcPct val="90000"/>
              </a:lnSpc>
            </a:pPr>
            <a:r>
              <a:rPr lang="cs-CZ" sz="2400" u="sng">
                <a:solidFill>
                  <a:srgbClr val="063c64"/>
                </a:solidFill>
                <a:latin typeface="Calibri"/>
              </a:rPr>
              <a:t>Motivační nástroje</a:t>
            </a:r>
            <a:endParaRPr/>
          </a:p>
          <a:p>
            <a:pPr>
              <a:lnSpc>
                <a:spcPct val="90000"/>
              </a:lnSpc>
            </a:pPr>
            <a:endParaRPr/>
          </a:p>
          <a:p>
            <a:pPr lvl="1">
              <a:lnSpc>
                <a:spcPct val="120000"/>
              </a:lnSpc>
              <a:buFont typeface="Wingdings" charset="2"/>
              <a:buChar char=""/>
            </a:pPr>
            <a:r>
              <a:rPr lang="cs-CZ" sz="2000">
                <a:solidFill>
                  <a:srgbClr val="063c64"/>
                </a:solidFill>
                <a:latin typeface="Calibri"/>
              </a:rPr>
              <a:t>Rozdělení stočného (11 735 mil. Kč se nemění, ale zvýší se objem zpoplatněných vod z 450 na 780 mil. m</a:t>
            </a:r>
            <a:r>
              <a:rPr lang="cs-CZ" sz="2000" baseline="30000">
                <a:solidFill>
                  <a:srgbClr val="063c64"/>
                </a:solidFill>
                <a:latin typeface="Calibri"/>
              </a:rPr>
              <a:t>3</a:t>
            </a:r>
            <a:r>
              <a:rPr lang="cs-CZ" sz="2000">
                <a:solidFill>
                  <a:srgbClr val="063c64"/>
                </a:solidFill>
                <a:latin typeface="Calibri"/>
              </a:rPr>
              <a:t>)</a:t>
            </a:r>
            <a:endParaRPr/>
          </a:p>
          <a:p>
            <a:pPr lvl="1">
              <a:lnSpc>
                <a:spcPct val="120000"/>
              </a:lnSpc>
              <a:buFont typeface="Calibri"/>
              <a:buAutoNum type="alphaLcPeriod"/>
            </a:pPr>
            <a:r>
              <a:rPr lang="cs-CZ" sz="2000">
                <a:solidFill>
                  <a:srgbClr val="063c64"/>
                </a:solidFill>
                <a:latin typeface="Calibri"/>
              </a:rPr>
              <a:t>Plošně zahrnuty do stočného</a:t>
            </a:r>
            <a:endParaRPr/>
          </a:p>
          <a:p>
            <a:pPr>
              <a:lnSpc>
                <a:spcPct val="120000"/>
              </a:lnSpc>
            </a:pPr>
            <a:r>
              <a:rPr lang="cs-CZ" sz="2000">
                <a:solidFill>
                  <a:srgbClr val="063c64"/>
                </a:solidFill>
                <a:latin typeface="Calibri"/>
              </a:rPr>
              <a:t>	</a:t>
            </a:r>
            <a:r>
              <a:rPr lang="cs-CZ" sz="2000">
                <a:solidFill>
                  <a:srgbClr val="c00000"/>
                </a:solidFill>
                <a:latin typeface="Calibri"/>
              </a:rPr>
              <a:t>→ </a:t>
            </a:r>
            <a:r>
              <a:rPr lang="cs-CZ" sz="2000">
                <a:solidFill>
                  <a:srgbClr val="c00000"/>
                </a:solidFill>
                <a:latin typeface="Calibri"/>
              </a:rPr>
              <a:t>snížení stočného z 26,1 na 15,1 Kč/m</a:t>
            </a:r>
            <a:r>
              <a:rPr lang="cs-CZ" sz="2000" baseline="30000">
                <a:solidFill>
                  <a:srgbClr val="c00000"/>
                </a:solidFill>
                <a:latin typeface="Calibri"/>
              </a:rPr>
              <a:t>3</a:t>
            </a:r>
            <a:r>
              <a:rPr lang="cs-CZ" sz="2000">
                <a:solidFill>
                  <a:srgbClr val="c00000"/>
                </a:solidFill>
                <a:latin typeface="Calibri"/>
              </a:rPr>
              <a:t> za splaškovou i srážkovou vodu</a:t>
            </a:r>
            <a:endParaRPr/>
          </a:p>
          <a:p>
            <a:pPr lvl="1">
              <a:lnSpc>
                <a:spcPct val="120000"/>
              </a:lnSpc>
              <a:buFont typeface="Calibri"/>
              <a:buAutoNum type="alphaLcPeriod"/>
            </a:pPr>
            <a:r>
              <a:rPr lang="cs-CZ" sz="2000">
                <a:solidFill>
                  <a:srgbClr val="063c64"/>
                </a:solidFill>
                <a:latin typeface="Calibri"/>
              </a:rPr>
              <a:t>Zahrnuty v platbě neosvobozených subjektů</a:t>
            </a:r>
            <a:endParaRPr/>
          </a:p>
          <a:p>
            <a:pPr>
              <a:lnSpc>
                <a:spcPct val="120000"/>
              </a:lnSpc>
            </a:pPr>
            <a:r>
              <a:rPr lang="cs-CZ" sz="2000">
                <a:solidFill>
                  <a:srgbClr val="063c64"/>
                </a:solidFill>
                <a:latin typeface="Calibri"/>
              </a:rPr>
              <a:t>	</a:t>
            </a:r>
            <a:r>
              <a:rPr lang="cs-CZ" sz="2000">
                <a:solidFill>
                  <a:srgbClr val="c00000"/>
                </a:solidFill>
                <a:latin typeface="Calibri"/>
              </a:rPr>
              <a:t>→ </a:t>
            </a:r>
            <a:r>
              <a:rPr lang="cs-CZ" sz="2000">
                <a:solidFill>
                  <a:srgbClr val="c00000"/>
                </a:solidFill>
                <a:latin typeface="Calibri"/>
              </a:rPr>
              <a:t>zachování stočného za splaškovou vodu 26,1 Kč/m</a:t>
            </a:r>
            <a:r>
              <a:rPr lang="cs-CZ" sz="2000" baseline="30000">
                <a:solidFill>
                  <a:srgbClr val="c00000"/>
                </a:solidFill>
                <a:latin typeface="Calibri"/>
              </a:rPr>
              <a:t>3</a:t>
            </a:r>
            <a:r>
              <a:rPr lang="cs-CZ" sz="2000">
                <a:solidFill>
                  <a:srgbClr val="c00000"/>
                </a:solidFill>
                <a:latin typeface="Calibri"/>
              </a:rPr>
              <a:t>; snížení stočného za srážkovou vodu z 26,1 na 4,50 Kč/m</a:t>
            </a:r>
            <a:r>
              <a:rPr lang="cs-CZ" sz="2000" baseline="30000">
                <a:solidFill>
                  <a:srgbClr val="c00000"/>
                </a:solidFill>
                <a:latin typeface="Calibri"/>
              </a:rPr>
              <a:t>3</a:t>
            </a:r>
            <a:endParaRPr/>
          </a:p>
        </p:txBody>
      </p:sp>
      <p:sp>
        <p:nvSpPr>
          <p:cNvPr id="452" name="CustomShape 2"/>
          <p:cNvSpPr/>
          <p:nvPr/>
        </p:nvSpPr>
        <p:spPr>
          <a:xfrm>
            <a:off x="1459800" y="5775480"/>
            <a:ext cx="5615640" cy="456120"/>
          </a:xfrm>
          <a:prstGeom prst="rect">
            <a:avLst/>
          </a:prstGeom>
          <a:noFill/>
          <a:ln>
            <a:noFill/>
          </a:ln>
        </p:spPr>
        <p:txBody>
          <a:bodyPr wrap="none" lIns="90000" rIns="90000" tIns="45000" bIns="45000"/>
          <a:p>
            <a:pPr>
              <a:lnSpc>
                <a:spcPct val="100000"/>
              </a:lnSpc>
            </a:pPr>
            <a:r>
              <a:rPr lang="cs-CZ" sz="2400" u="sng">
                <a:solidFill>
                  <a:srgbClr val="063c64"/>
                </a:solidFill>
                <a:latin typeface="Calibri"/>
              </a:rPr>
              <a:t>Varianta b. neplní motivační funkci!</a:t>
            </a:r>
            <a:endParaRPr/>
          </a:p>
        </p:txBody>
      </p:sp>
      <p:sp>
        <p:nvSpPr>
          <p:cNvPr id="453" name="CustomShape 3"/>
          <p:cNvSpPr/>
          <p:nvPr/>
        </p:nvSpPr>
        <p:spPr>
          <a:xfrm>
            <a:off x="2411640" y="188640"/>
            <a:ext cx="6447960" cy="2232720"/>
          </a:xfrm>
          <a:prstGeom prst="rect">
            <a:avLst/>
          </a:prstGeom>
          <a:noFill/>
          <a:ln w="9360">
            <a:noFill/>
          </a:ln>
        </p:spPr>
        <p:txBody>
          <a:bodyPr lIns="90000" rIns="90000" tIns="45000" bIns="45000"/>
          <a:p>
            <a:pPr algn="r">
              <a:lnSpc>
                <a:spcPct val="100000"/>
              </a:lnSpc>
            </a:pPr>
            <a:r>
              <a:rPr b="1" lang="cs-CZ" sz="4000">
                <a:solidFill>
                  <a:srgbClr val="063c64"/>
                </a:solidFill>
                <a:latin typeface="Calibri"/>
              </a:rPr>
              <a:t>Motivační nástroje</a:t>
            </a:r>
            <a:endParaRPr/>
          </a:p>
          <a:p>
            <a:pPr algn="r">
              <a:lnSpc>
                <a:spcPct val="100000"/>
              </a:lnSpc>
            </a:pPr>
            <a:r>
              <a:rPr b="1" lang="cs-CZ" sz="3000">
                <a:solidFill>
                  <a:srgbClr val="063c64"/>
                </a:solidFill>
                <a:latin typeface="Calibri"/>
              </a:rPr>
              <a:t>Ekonomická motivace</a:t>
            </a:r>
            <a:endParaRPr/>
          </a:p>
        </p:txBody>
      </p:sp>
    </p:spTree>
  </p:cSld>
</p:sld>
</file>

<file path=ppt/slides/slide7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454" name="CustomShape 1"/>
          <p:cNvSpPr/>
          <p:nvPr/>
        </p:nvSpPr>
        <p:spPr>
          <a:xfrm>
            <a:off x="807840" y="2061000"/>
            <a:ext cx="7652160" cy="3936960"/>
          </a:xfrm>
          <a:prstGeom prst="rect">
            <a:avLst/>
          </a:prstGeom>
          <a:noFill/>
          <a:ln w="9360">
            <a:noFill/>
          </a:ln>
        </p:spPr>
        <p:txBody>
          <a:bodyPr/>
          <a:p>
            <a:pPr>
              <a:lnSpc>
                <a:spcPct val="90000"/>
              </a:lnSpc>
            </a:pPr>
            <a:r>
              <a:rPr lang="cs-CZ" sz="2400" u="sng">
                <a:solidFill>
                  <a:srgbClr val="063c64"/>
                </a:solidFill>
                <a:latin typeface="Calibri"/>
              </a:rPr>
              <a:t>Motivační nástroje</a:t>
            </a:r>
            <a:endParaRPr/>
          </a:p>
          <a:p>
            <a:pPr>
              <a:lnSpc>
                <a:spcPct val="90000"/>
              </a:lnSpc>
            </a:pPr>
            <a:endParaRPr/>
          </a:p>
          <a:p>
            <a:pPr lvl="1">
              <a:lnSpc>
                <a:spcPct val="120000"/>
              </a:lnSpc>
              <a:buFont typeface="Wingdings" charset="2"/>
              <a:buChar char=""/>
            </a:pPr>
            <a:r>
              <a:rPr lang="cs-CZ" sz="2000">
                <a:solidFill>
                  <a:srgbClr val="063c64"/>
                </a:solidFill>
                <a:latin typeface="Calibri"/>
              </a:rPr>
              <a:t>Změna ve zpoplatnění domácností</a:t>
            </a:r>
            <a:endParaRPr/>
          </a:p>
          <a:p>
            <a:pPr>
              <a:lnSpc>
                <a:spcPct val="120000"/>
              </a:lnSpc>
            </a:pPr>
            <a:endParaRPr/>
          </a:p>
          <a:p>
            <a:pPr>
              <a:lnSpc>
                <a:spcPct val="120000"/>
              </a:lnSpc>
            </a:pPr>
            <a:endParaRPr/>
          </a:p>
          <a:p>
            <a:pPr>
              <a:lnSpc>
                <a:spcPct val="120000"/>
              </a:lnSpc>
            </a:pPr>
            <a:endParaRPr/>
          </a:p>
          <a:p>
            <a:pPr>
              <a:lnSpc>
                <a:spcPct val="120000"/>
              </a:lnSpc>
            </a:pPr>
            <a:endParaRPr/>
          </a:p>
          <a:p>
            <a:pPr lvl="1">
              <a:lnSpc>
                <a:spcPct val="120000"/>
              </a:lnSpc>
              <a:buFont typeface="Wingdings" charset="2"/>
              <a:buChar char=""/>
            </a:pPr>
            <a:r>
              <a:rPr lang="cs-CZ" sz="2000">
                <a:solidFill>
                  <a:srgbClr val="063c64"/>
                </a:solidFill>
                <a:latin typeface="Calibri"/>
              </a:rPr>
              <a:t>Zvýšení stočného pro domácnosti o cca 10%</a:t>
            </a:r>
            <a:endParaRPr/>
          </a:p>
          <a:p>
            <a:pPr lvl="1">
              <a:lnSpc>
                <a:spcPct val="120000"/>
              </a:lnSpc>
              <a:buFont typeface="Wingdings" charset="2"/>
              <a:buChar char=""/>
            </a:pPr>
            <a:r>
              <a:rPr lang="cs-CZ" sz="2000">
                <a:solidFill>
                  <a:srgbClr val="063c64"/>
                </a:solidFill>
                <a:latin typeface="Calibri"/>
              </a:rPr>
              <a:t>Zhruba 45% částky ovlivnitelné občanem</a:t>
            </a:r>
            <a:endParaRPr/>
          </a:p>
          <a:p>
            <a:pPr lvl="1">
              <a:lnSpc>
                <a:spcPct val="120000"/>
              </a:lnSpc>
              <a:buFont typeface="Wingdings" charset="2"/>
              <a:buChar char=""/>
            </a:pPr>
            <a:r>
              <a:rPr lang="cs-CZ" sz="2000">
                <a:solidFill>
                  <a:srgbClr val="063c64"/>
                </a:solidFill>
                <a:latin typeface="Calibri"/>
              </a:rPr>
              <a:t>Návratnost při zřízení HDV cca 10-20 let dle místních podmínek (RD)</a:t>
            </a:r>
            <a:endParaRPr/>
          </a:p>
          <a:p>
            <a:pPr>
              <a:lnSpc>
                <a:spcPct val="120000"/>
              </a:lnSpc>
            </a:pPr>
            <a:endParaRPr/>
          </a:p>
          <a:p>
            <a:pPr lvl="1">
              <a:lnSpc>
                <a:spcPct val="120000"/>
              </a:lnSpc>
              <a:buFont typeface="Wingdings" charset="2"/>
              <a:buChar char=""/>
            </a:pPr>
            <a:r>
              <a:rPr lang="cs-CZ" sz="2000">
                <a:solidFill>
                  <a:srgbClr val="063c64"/>
                </a:solidFill>
                <a:latin typeface="Calibri"/>
              </a:rPr>
              <a:t>Obce, kraje, stát, podnikatelé, ČD – obtížně vyčíslitelné</a:t>
            </a:r>
            <a:endParaRPr/>
          </a:p>
        </p:txBody>
      </p:sp>
      <p:graphicFrame>
        <p:nvGraphicFramePr>
          <p:cNvPr id="455" name="Table 2"/>
          <p:cNvGraphicFramePr/>
          <p:nvPr/>
        </p:nvGraphicFramePr>
        <p:xfrm>
          <a:off x="1205640" y="3093480"/>
          <a:ext cx="6888240" cy="1112040"/>
        </p:xfrm>
        <a:graphic>
          <a:graphicData uri="http://schemas.openxmlformats.org/drawingml/2006/table">
            <a:tbl>
              <a:tblPr/>
              <a:tblGrid>
                <a:gridCol w="1662120"/>
                <a:gridCol w="1742040"/>
                <a:gridCol w="1742040"/>
                <a:gridCol w="1742040"/>
              </a:tblGrid>
              <a:tr h="628200">
                <a:tc>
                  <a:txBody>
                    <a:bodyPr/>
                    <a:p>
                      <a:pPr>
                        <a:lnSpc>
                          <a:spcPct val="100000"/>
                        </a:lnSpc>
                      </a:pPr>
                      <a:r>
                        <a:rPr b="1" lang="cs-CZ">
                          <a:solidFill>
                            <a:srgbClr val="ffffff"/>
                          </a:solidFill>
                          <a:latin typeface="Calibri"/>
                        </a:rPr>
                        <a:t>Domácnosti</a:t>
                      </a:r>
                      <a:endParaRPr/>
                    </a:p>
                  </a:txBody>
                  <a:tcPr/>
                </a:tc>
                <a:tc>
                  <a:txBody>
                    <a:bodyPr/>
                    <a:p>
                      <a:pPr algn="ctr">
                        <a:lnSpc>
                          <a:spcPct val="100000"/>
                        </a:lnSpc>
                      </a:pPr>
                      <a:r>
                        <a:rPr b="1" lang="cs-CZ">
                          <a:solidFill>
                            <a:srgbClr val="ffffff"/>
                          </a:solidFill>
                          <a:latin typeface="Calibri"/>
                        </a:rPr>
                        <a:t>Splaškové vody</a:t>
                      </a:r>
                      <a:endParaRPr/>
                    </a:p>
                  </a:txBody>
                  <a:tcPr/>
                </a:tc>
                <a:tc>
                  <a:txBody>
                    <a:bodyPr/>
                    <a:p>
                      <a:pPr algn="ctr">
                        <a:lnSpc>
                          <a:spcPct val="100000"/>
                        </a:lnSpc>
                      </a:pPr>
                      <a:r>
                        <a:rPr b="1" lang="cs-CZ">
                          <a:solidFill>
                            <a:srgbClr val="ffffff"/>
                          </a:solidFill>
                          <a:latin typeface="Calibri"/>
                        </a:rPr>
                        <a:t>Srážkové vody</a:t>
                      </a:r>
                      <a:endParaRPr/>
                    </a:p>
                  </a:txBody>
                  <a:tcPr/>
                </a:tc>
                <a:tc>
                  <a:txBody>
                    <a:bodyPr/>
                    <a:p>
                      <a:pPr algn="ctr">
                        <a:lnSpc>
                          <a:spcPct val="100000"/>
                        </a:lnSpc>
                      </a:pPr>
                      <a:r>
                        <a:rPr b="1" lang="cs-CZ">
                          <a:solidFill>
                            <a:srgbClr val="ffffff"/>
                          </a:solidFill>
                          <a:latin typeface="Calibri"/>
                        </a:rPr>
                        <a:t>Celkem</a:t>
                      </a:r>
                      <a:endParaRPr/>
                    </a:p>
                  </a:txBody>
                  <a:tcPr/>
                </a:tc>
              </a:tr>
              <a:tr h="628200">
                <a:tc>
                  <a:txBody>
                    <a:bodyPr/>
                    <a:p>
                      <a:pPr>
                        <a:lnSpc>
                          <a:spcPct val="100000"/>
                        </a:lnSpc>
                      </a:pPr>
                      <a:r>
                        <a:rPr lang="cs-CZ">
                          <a:solidFill>
                            <a:srgbClr val="063c64"/>
                          </a:solidFill>
                          <a:latin typeface="Calibri"/>
                        </a:rPr>
                        <a:t>Současný stav</a:t>
                      </a:r>
                      <a:endParaRPr/>
                    </a:p>
                  </a:txBody>
                  <a:tcPr/>
                </a:tc>
                <a:tc>
                  <a:txBody>
                    <a:bodyPr/>
                    <a:p>
                      <a:pPr algn="ctr">
                        <a:lnSpc>
                          <a:spcPct val="100000"/>
                        </a:lnSpc>
                      </a:pPr>
                      <a:r>
                        <a:rPr lang="cs-CZ">
                          <a:solidFill>
                            <a:srgbClr val="063c64"/>
                          </a:solidFill>
                          <a:latin typeface="Calibri"/>
                        </a:rPr>
                        <a:t>6207 mil. Kč</a:t>
                      </a:r>
                      <a:endParaRPr/>
                    </a:p>
                  </a:txBody>
                  <a:tcPr/>
                </a:tc>
                <a:tc>
                  <a:txBody>
                    <a:bodyPr/>
                    <a:p>
                      <a:pPr algn="ctr">
                        <a:lnSpc>
                          <a:spcPct val="100000"/>
                        </a:lnSpc>
                      </a:pPr>
                      <a:r>
                        <a:rPr lang="cs-CZ">
                          <a:solidFill>
                            <a:srgbClr val="063c64"/>
                          </a:solidFill>
                          <a:latin typeface="Calibri"/>
                        </a:rPr>
                        <a:t>---</a:t>
                      </a:r>
                      <a:endParaRPr/>
                    </a:p>
                  </a:txBody>
                  <a:tcPr/>
                </a:tc>
                <a:tc>
                  <a:txBody>
                    <a:bodyPr/>
                    <a:p>
                      <a:pPr algn="ctr">
                        <a:lnSpc>
                          <a:spcPct val="100000"/>
                        </a:lnSpc>
                      </a:pPr>
                      <a:r>
                        <a:rPr lang="cs-CZ">
                          <a:solidFill>
                            <a:srgbClr val="063c64"/>
                          </a:solidFill>
                          <a:latin typeface="Calibri"/>
                        </a:rPr>
                        <a:t>6207 mil. Kč</a:t>
                      </a:r>
                      <a:endParaRPr/>
                    </a:p>
                  </a:txBody>
                  <a:tcPr/>
                </a:tc>
              </a:tr>
              <a:tr h="628200">
                <a:tc>
                  <a:txBody>
                    <a:bodyPr/>
                    <a:p>
                      <a:pPr>
                        <a:lnSpc>
                          <a:spcPct val="100000"/>
                        </a:lnSpc>
                      </a:pPr>
                      <a:r>
                        <a:rPr lang="cs-CZ">
                          <a:solidFill>
                            <a:srgbClr val="063c64"/>
                          </a:solidFill>
                          <a:latin typeface="Calibri"/>
                        </a:rPr>
                        <a:t>Výhledový stav</a:t>
                      </a:r>
                      <a:endParaRPr/>
                    </a:p>
                  </a:txBody>
                  <a:tcPr/>
                </a:tc>
                <a:tc>
                  <a:txBody>
                    <a:bodyPr/>
                    <a:p>
                      <a:pPr algn="ctr">
                        <a:lnSpc>
                          <a:spcPct val="100000"/>
                        </a:lnSpc>
                      </a:pPr>
                      <a:r>
                        <a:rPr lang="cs-CZ">
                          <a:solidFill>
                            <a:srgbClr val="063c64"/>
                          </a:solidFill>
                          <a:latin typeface="Calibri"/>
                        </a:rPr>
                        <a:t>3590 mil. Kč</a:t>
                      </a:r>
                      <a:endParaRPr/>
                    </a:p>
                  </a:txBody>
                  <a:tcPr/>
                </a:tc>
                <a:tc>
                  <a:txBody>
                    <a:bodyPr/>
                    <a:p>
                      <a:pPr algn="ctr">
                        <a:lnSpc>
                          <a:spcPct val="100000"/>
                        </a:lnSpc>
                      </a:pPr>
                      <a:r>
                        <a:rPr lang="cs-CZ">
                          <a:solidFill>
                            <a:srgbClr val="063c64"/>
                          </a:solidFill>
                          <a:latin typeface="Calibri"/>
                        </a:rPr>
                        <a:t>3168 mil. Kč</a:t>
                      </a:r>
                      <a:endParaRPr/>
                    </a:p>
                  </a:txBody>
                  <a:tcPr/>
                </a:tc>
                <a:tc>
                  <a:txBody>
                    <a:bodyPr/>
                    <a:p>
                      <a:pPr algn="ctr">
                        <a:lnSpc>
                          <a:spcPct val="100000"/>
                        </a:lnSpc>
                      </a:pPr>
                      <a:r>
                        <a:rPr lang="cs-CZ">
                          <a:solidFill>
                            <a:srgbClr val="063c64"/>
                          </a:solidFill>
                          <a:latin typeface="Calibri"/>
                        </a:rPr>
                        <a:t>6758 mil. Kč</a:t>
                      </a:r>
                      <a:endParaRPr/>
                    </a:p>
                  </a:txBody>
                  <a:tcPr/>
                </a:tc>
              </a:tr>
            </a:tbl>
          </a:graphicData>
        </a:graphic>
      </p:graphicFrame>
      <p:sp>
        <p:nvSpPr>
          <p:cNvPr id="456" name="CustomShape 3"/>
          <p:cNvSpPr/>
          <p:nvPr/>
        </p:nvSpPr>
        <p:spPr>
          <a:xfrm>
            <a:off x="2411640" y="188640"/>
            <a:ext cx="6447960" cy="2232720"/>
          </a:xfrm>
          <a:prstGeom prst="rect">
            <a:avLst/>
          </a:prstGeom>
          <a:noFill/>
          <a:ln w="9360">
            <a:noFill/>
          </a:ln>
        </p:spPr>
        <p:txBody>
          <a:bodyPr lIns="90000" rIns="90000" tIns="45000" bIns="45000"/>
          <a:p>
            <a:pPr algn="r">
              <a:lnSpc>
                <a:spcPct val="100000"/>
              </a:lnSpc>
            </a:pPr>
            <a:r>
              <a:rPr b="1" lang="cs-CZ" sz="4000">
                <a:solidFill>
                  <a:srgbClr val="063c64"/>
                </a:solidFill>
                <a:latin typeface="Calibri"/>
              </a:rPr>
              <a:t>Motivační nástroje</a:t>
            </a:r>
            <a:endParaRPr/>
          </a:p>
          <a:p>
            <a:pPr algn="r">
              <a:lnSpc>
                <a:spcPct val="100000"/>
              </a:lnSpc>
            </a:pPr>
            <a:r>
              <a:rPr b="1" lang="cs-CZ" sz="3000">
                <a:solidFill>
                  <a:srgbClr val="063c64"/>
                </a:solidFill>
                <a:latin typeface="Calibri"/>
              </a:rPr>
              <a:t>Ekonomická motivace</a:t>
            </a:r>
            <a:endParaRPr/>
          </a:p>
        </p:txBody>
      </p:sp>
    </p:spTree>
  </p:cSld>
</p:sld>
</file>

<file path=ppt/slides/slide7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457" name="Picture 2" descr=""/>
          <p:cNvPicPr/>
          <p:nvPr/>
        </p:nvPicPr>
        <p:blipFill>
          <a:blip r:embed="rId1"/>
          <a:stretch>
            <a:fillRect/>
          </a:stretch>
        </p:blipFill>
        <p:spPr>
          <a:xfrm>
            <a:off x="4284000" y="2493000"/>
            <a:ext cx="1921680" cy="1439640"/>
          </a:xfrm>
          <a:prstGeom prst="rect">
            <a:avLst/>
          </a:prstGeom>
          <a:ln w="9360">
            <a:noFill/>
          </a:ln>
        </p:spPr>
      </p:pic>
      <p:pic>
        <p:nvPicPr>
          <p:cNvPr id="458" name="Picture 4" descr=""/>
          <p:cNvPicPr/>
          <p:nvPr/>
        </p:nvPicPr>
        <p:blipFill>
          <a:blip r:embed="rId2"/>
          <a:stretch>
            <a:fillRect/>
          </a:stretch>
        </p:blipFill>
        <p:spPr>
          <a:xfrm>
            <a:off x="6275520" y="2493000"/>
            <a:ext cx="1921320" cy="1439640"/>
          </a:xfrm>
          <a:prstGeom prst="rect">
            <a:avLst/>
          </a:prstGeom>
          <a:ln w="9360">
            <a:noFill/>
          </a:ln>
        </p:spPr>
      </p:pic>
      <p:sp>
        <p:nvSpPr>
          <p:cNvPr id="459" name="CustomShape 1"/>
          <p:cNvSpPr/>
          <p:nvPr/>
        </p:nvSpPr>
        <p:spPr>
          <a:xfrm>
            <a:off x="179280" y="4545000"/>
            <a:ext cx="183960" cy="366480"/>
          </a:xfrm>
          <a:prstGeom prst="rect">
            <a:avLst/>
          </a:prstGeom>
          <a:noFill/>
          <a:ln w="9360">
            <a:noFill/>
          </a:ln>
        </p:spPr>
      </p:sp>
      <p:sp>
        <p:nvSpPr>
          <p:cNvPr id="460" name="CustomShape 2"/>
          <p:cNvSpPr/>
          <p:nvPr/>
        </p:nvSpPr>
        <p:spPr>
          <a:xfrm>
            <a:off x="399960" y="5392800"/>
            <a:ext cx="181080" cy="913320"/>
          </a:xfrm>
          <a:prstGeom prst="rect">
            <a:avLst/>
          </a:prstGeom>
          <a:noFill/>
          <a:ln w="9360">
            <a:noFill/>
          </a:ln>
        </p:spPr>
        <p:txBody>
          <a:bodyPr wrap="none" lIns="90000" rIns="90000" tIns="45000" bIns="45000"/>
          <a:p>
            <a:pPr>
              <a:lnSpc>
                <a:spcPct val="100000"/>
              </a:lnSpc>
            </a:pPr>
            <a:endParaRPr/>
          </a:p>
          <a:p>
            <a:pPr>
              <a:lnSpc>
                <a:spcPct val="100000"/>
              </a:lnSpc>
            </a:pPr>
            <a:endParaRPr/>
          </a:p>
          <a:p>
            <a:pPr>
              <a:lnSpc>
                <a:spcPct val="100000"/>
              </a:lnSpc>
            </a:pPr>
            <a:endParaRPr/>
          </a:p>
        </p:txBody>
      </p:sp>
      <p:sp>
        <p:nvSpPr>
          <p:cNvPr id="461" name="CustomShape 3"/>
          <p:cNvSpPr/>
          <p:nvPr/>
        </p:nvSpPr>
        <p:spPr>
          <a:xfrm>
            <a:off x="683640" y="1908720"/>
            <a:ext cx="7652160" cy="3936960"/>
          </a:xfrm>
          <a:prstGeom prst="rect">
            <a:avLst/>
          </a:prstGeom>
          <a:noFill/>
          <a:ln w="9360">
            <a:noFill/>
          </a:ln>
        </p:spPr>
        <p:txBody>
          <a:bodyPr/>
          <a:p>
            <a:pPr>
              <a:lnSpc>
                <a:spcPct val="90000"/>
              </a:lnSpc>
            </a:pPr>
            <a:r>
              <a:rPr lang="cs-CZ" sz="2400" u="sng">
                <a:solidFill>
                  <a:srgbClr val="063c64"/>
                </a:solidFill>
                <a:latin typeface="Calibri"/>
              </a:rPr>
              <a:t>Motivační nástroje</a:t>
            </a:r>
            <a:endParaRPr/>
          </a:p>
          <a:p>
            <a:pPr>
              <a:lnSpc>
                <a:spcPct val="90000"/>
              </a:lnSpc>
            </a:pPr>
            <a:endParaRPr/>
          </a:p>
          <a:p>
            <a:pPr lvl="1">
              <a:lnSpc>
                <a:spcPct val="120000"/>
              </a:lnSpc>
              <a:buFont typeface="Wingdings" charset="2"/>
              <a:buChar char=""/>
            </a:pPr>
            <a:r>
              <a:rPr lang="cs-CZ" sz="2000">
                <a:solidFill>
                  <a:srgbClr val="063c64"/>
                </a:solidFill>
                <a:latin typeface="Calibri"/>
              </a:rPr>
              <a:t>Sociální aspekty</a:t>
            </a:r>
            <a:endParaRPr/>
          </a:p>
          <a:p>
            <a:pPr>
              <a:lnSpc>
                <a:spcPct val="120000"/>
              </a:lnSpc>
            </a:pPr>
            <a:r>
              <a:rPr lang="cs-CZ" sz="2000">
                <a:solidFill>
                  <a:srgbClr val="063c64"/>
                </a:solidFill>
                <a:latin typeface="Calibri"/>
              </a:rPr>
              <a:t>	</a:t>
            </a:r>
            <a:r>
              <a:rPr lang="cs-CZ" sz="2000">
                <a:solidFill>
                  <a:srgbClr val="063c64"/>
                </a:solidFill>
                <a:latin typeface="Calibri"/>
              </a:rPr>
              <a:t>rodina 3 os.</a:t>
            </a:r>
            <a:endParaRPr/>
          </a:p>
          <a:p>
            <a:pPr>
              <a:lnSpc>
                <a:spcPct val="120000"/>
              </a:lnSpc>
            </a:pPr>
            <a:r>
              <a:rPr lang="cs-CZ" sz="2000">
                <a:solidFill>
                  <a:srgbClr val="063c64"/>
                </a:solidFill>
                <a:latin typeface="Calibri"/>
              </a:rPr>
              <a:t>	</a:t>
            </a:r>
            <a:r>
              <a:rPr lang="cs-CZ" sz="2000">
                <a:solidFill>
                  <a:srgbClr val="063c64"/>
                </a:solidFill>
                <a:latin typeface="Calibri"/>
              </a:rPr>
              <a:t>100 l/os/d</a:t>
            </a:r>
            <a:endParaRPr/>
          </a:p>
        </p:txBody>
      </p:sp>
      <p:graphicFrame>
        <p:nvGraphicFramePr>
          <p:cNvPr id="462" name="Table 4"/>
          <p:cNvGraphicFramePr/>
          <p:nvPr/>
        </p:nvGraphicFramePr>
        <p:xfrm>
          <a:off x="891360" y="4034520"/>
          <a:ext cx="7338240" cy="2346480"/>
        </p:xfrm>
        <a:graphic>
          <a:graphicData uri="http://schemas.openxmlformats.org/drawingml/2006/table">
            <a:tbl>
              <a:tblPr/>
              <a:tblGrid>
                <a:gridCol w="1770840"/>
                <a:gridCol w="1603440"/>
                <a:gridCol w="1981800"/>
                <a:gridCol w="1982160"/>
              </a:tblGrid>
              <a:tr h="335160">
                <a:tc>
                  <a:txBody>
                    <a:bodyPr/>
                    <a:p>
                      <a:pPr>
                        <a:lnSpc>
                          <a:spcPct val="100000"/>
                        </a:lnSpc>
                      </a:pPr>
                      <a:r>
                        <a:rPr b="1" lang="cs-CZ" sz="1600">
                          <a:solidFill>
                            <a:srgbClr val="ffffff"/>
                          </a:solidFill>
                          <a:latin typeface="Calibri"/>
                        </a:rPr>
                        <a:t>Typ bydlení:</a:t>
                      </a:r>
                      <a:endParaRPr/>
                    </a:p>
                  </a:txBody>
                  <a:tcPr/>
                </a:tc>
                <a:tc>
                  <a:txBody>
                    <a:bodyPr/>
                    <a:p>
                      <a:pPr algn="ctr">
                        <a:lnSpc>
                          <a:spcPct val="100000"/>
                        </a:lnSpc>
                      </a:pPr>
                      <a:r>
                        <a:rPr b="1" lang="cs-CZ" sz="1600">
                          <a:solidFill>
                            <a:srgbClr val="ffffff"/>
                          </a:solidFill>
                          <a:latin typeface="Calibri"/>
                        </a:rPr>
                        <a:t>Panelový dům</a:t>
                      </a:r>
                      <a:endParaRPr/>
                    </a:p>
                  </a:txBody>
                  <a:tcPr/>
                </a:tc>
                <a:tc>
                  <a:txBody>
                    <a:bodyPr/>
                    <a:p>
                      <a:pPr algn="ctr">
                        <a:lnSpc>
                          <a:spcPct val="100000"/>
                        </a:lnSpc>
                      </a:pPr>
                      <a:r>
                        <a:rPr b="1" lang="cs-CZ" sz="1600">
                          <a:solidFill>
                            <a:srgbClr val="ffffff"/>
                          </a:solidFill>
                          <a:latin typeface="Calibri"/>
                        </a:rPr>
                        <a:t>Rodinný dům</a:t>
                      </a:r>
                      <a:endParaRPr/>
                    </a:p>
                  </a:txBody>
                  <a:tcPr/>
                </a:tc>
              </a:tr>
              <a:tr h="578520">
                <a:tc>
                  <a:txBody>
                    <a:bodyPr/>
                    <a:p>
                      <a:pPr>
                        <a:lnSpc>
                          <a:spcPct val="100000"/>
                        </a:lnSpc>
                      </a:pPr>
                      <a:r>
                        <a:rPr lang="cs-CZ" sz="1600">
                          <a:solidFill>
                            <a:srgbClr val="063c64"/>
                          </a:solidFill>
                          <a:latin typeface="Calibri"/>
                        </a:rPr>
                        <a:t>Výměra střechy</a:t>
                      </a:r>
                      <a:endParaRPr/>
                    </a:p>
                  </a:txBody>
                  <a:tcPr/>
                </a:tc>
                <a:tc>
                  <a:txBody>
                    <a:bodyPr/>
                    <a:p>
                      <a:pPr>
                        <a:lnSpc>
                          <a:spcPct val="100000"/>
                        </a:lnSpc>
                      </a:pPr>
                      <a:r>
                        <a:rPr lang="cs-CZ" sz="1600">
                          <a:solidFill>
                            <a:srgbClr val="063c64"/>
                          </a:solidFill>
                          <a:latin typeface="Calibri"/>
                        </a:rPr>
                        <a:t>[m</a:t>
                      </a:r>
                      <a:r>
                        <a:rPr lang="cs-CZ" sz="1600" baseline="30000">
                          <a:solidFill>
                            <a:srgbClr val="063c64"/>
                          </a:solidFill>
                          <a:latin typeface="Calibri"/>
                        </a:rPr>
                        <a:t>2</a:t>
                      </a:r>
                      <a:r>
                        <a:rPr lang="cs-CZ" sz="1600">
                          <a:solidFill>
                            <a:srgbClr val="063c64"/>
                          </a:solidFill>
                          <a:latin typeface="Calibri"/>
                        </a:rPr>
                        <a:t>/domácn.]</a:t>
                      </a:r>
                      <a:endParaRPr/>
                    </a:p>
                  </a:txBody>
                  <a:tcPr/>
                </a:tc>
                <a:tc>
                  <a:txBody>
                    <a:bodyPr/>
                    <a:p>
                      <a:pPr algn="ctr">
                        <a:lnSpc>
                          <a:spcPct val="100000"/>
                        </a:lnSpc>
                      </a:pPr>
                      <a:r>
                        <a:rPr lang="cs-CZ" sz="1600">
                          <a:solidFill>
                            <a:srgbClr val="063c64"/>
                          </a:solidFill>
                          <a:latin typeface="Calibri"/>
                        </a:rPr>
                        <a:t>12,5</a:t>
                      </a:r>
                      <a:endParaRPr/>
                    </a:p>
                  </a:txBody>
                  <a:tcPr/>
                </a:tc>
                <a:tc>
                  <a:txBody>
                    <a:bodyPr/>
                    <a:p>
                      <a:pPr algn="ctr">
                        <a:lnSpc>
                          <a:spcPct val="100000"/>
                        </a:lnSpc>
                      </a:pPr>
                      <a:r>
                        <a:rPr lang="cs-CZ" sz="1600">
                          <a:solidFill>
                            <a:srgbClr val="063c64"/>
                          </a:solidFill>
                          <a:latin typeface="Calibri"/>
                        </a:rPr>
                        <a:t>400</a:t>
                      </a:r>
                      <a:endParaRPr/>
                    </a:p>
                  </a:txBody>
                  <a:tcPr/>
                </a:tc>
              </a:tr>
              <a:tr h="335160">
                <a:tc>
                  <a:txBody>
                    <a:bodyPr/>
                    <a:p>
                      <a:pPr>
                        <a:lnSpc>
                          <a:spcPct val="100000"/>
                        </a:lnSpc>
                      </a:pPr>
                      <a:r>
                        <a:rPr lang="cs-CZ" sz="1600">
                          <a:solidFill>
                            <a:srgbClr val="063c64"/>
                          </a:solidFill>
                          <a:latin typeface="Calibri"/>
                        </a:rPr>
                        <a:t>Původní stočné</a:t>
                      </a:r>
                      <a:endParaRPr/>
                    </a:p>
                  </a:txBody>
                  <a:tcPr/>
                </a:tc>
                <a:tc>
                  <a:txBody>
                    <a:bodyPr/>
                    <a:p>
                      <a:pPr>
                        <a:lnSpc>
                          <a:spcPct val="100000"/>
                        </a:lnSpc>
                      </a:pPr>
                      <a:r>
                        <a:rPr lang="cs-CZ" sz="1600">
                          <a:solidFill>
                            <a:srgbClr val="063c64"/>
                          </a:solidFill>
                          <a:latin typeface="Calibri"/>
                        </a:rPr>
                        <a:t>[Kč/rok]</a:t>
                      </a:r>
                      <a:endParaRPr/>
                    </a:p>
                  </a:txBody>
                  <a:tcPr/>
                </a:tc>
                <a:tc>
                  <a:txBody>
                    <a:bodyPr/>
                    <a:p>
                      <a:pPr algn="ctr">
                        <a:lnSpc>
                          <a:spcPct val="100000"/>
                        </a:lnSpc>
                      </a:pPr>
                      <a:r>
                        <a:rPr lang="cs-CZ" sz="1600">
                          <a:solidFill>
                            <a:srgbClr val="063c64"/>
                          </a:solidFill>
                          <a:latin typeface="Calibri"/>
                        </a:rPr>
                        <a:t>2858</a:t>
                      </a:r>
                      <a:endParaRPr/>
                    </a:p>
                  </a:txBody>
                  <a:tcPr/>
                </a:tc>
                <a:tc>
                  <a:txBody>
                    <a:bodyPr/>
                    <a:p>
                      <a:pPr algn="ctr">
                        <a:lnSpc>
                          <a:spcPct val="100000"/>
                        </a:lnSpc>
                      </a:pPr>
                      <a:r>
                        <a:rPr lang="cs-CZ" sz="1600">
                          <a:solidFill>
                            <a:srgbClr val="063c64"/>
                          </a:solidFill>
                          <a:latin typeface="Calibri"/>
                        </a:rPr>
                        <a:t>2858</a:t>
                      </a:r>
                      <a:endParaRPr/>
                    </a:p>
                  </a:txBody>
                  <a:tcPr/>
                </a:tc>
              </a:tr>
              <a:tr h="335160">
                <a:tc>
                  <a:txBody>
                    <a:bodyPr/>
                    <a:p>
                      <a:pPr>
                        <a:lnSpc>
                          <a:spcPct val="100000"/>
                        </a:lnSpc>
                      </a:pPr>
                      <a:r>
                        <a:rPr lang="cs-CZ" sz="1600">
                          <a:solidFill>
                            <a:srgbClr val="063c64"/>
                          </a:solidFill>
                          <a:latin typeface="Calibri"/>
                        </a:rPr>
                        <a:t>Nové stočné</a:t>
                      </a:r>
                      <a:endParaRPr/>
                    </a:p>
                  </a:txBody>
                  <a:tcPr/>
                </a:tc>
                <a:tc>
                  <a:txBody>
                    <a:bodyPr/>
                    <a:p>
                      <a:pPr>
                        <a:lnSpc>
                          <a:spcPct val="100000"/>
                        </a:lnSpc>
                      </a:pPr>
                      <a:r>
                        <a:rPr lang="cs-CZ" sz="1600">
                          <a:solidFill>
                            <a:srgbClr val="063c64"/>
                          </a:solidFill>
                          <a:latin typeface="Calibri"/>
                        </a:rPr>
                        <a:t>[Kč/rok]</a:t>
                      </a:r>
                      <a:endParaRPr/>
                    </a:p>
                  </a:txBody>
                  <a:tcPr/>
                </a:tc>
                <a:tc>
                  <a:txBody>
                    <a:bodyPr/>
                    <a:p>
                      <a:pPr algn="ctr">
                        <a:lnSpc>
                          <a:spcPct val="100000"/>
                        </a:lnSpc>
                      </a:pPr>
                      <a:r>
                        <a:rPr lang="cs-CZ" sz="1600">
                          <a:solidFill>
                            <a:srgbClr val="063c64"/>
                          </a:solidFill>
                          <a:latin typeface="Calibri"/>
                        </a:rPr>
                        <a:t>1653</a:t>
                      </a:r>
                      <a:endParaRPr/>
                    </a:p>
                  </a:txBody>
                  <a:tcPr/>
                </a:tc>
                <a:tc>
                  <a:txBody>
                    <a:bodyPr/>
                    <a:p>
                      <a:pPr algn="ctr">
                        <a:lnSpc>
                          <a:spcPct val="100000"/>
                        </a:lnSpc>
                      </a:pPr>
                      <a:r>
                        <a:rPr lang="cs-CZ" sz="1600">
                          <a:solidFill>
                            <a:srgbClr val="063c64"/>
                          </a:solidFill>
                          <a:latin typeface="Calibri"/>
                        </a:rPr>
                        <a:t>1653</a:t>
                      </a:r>
                      <a:endParaRPr/>
                    </a:p>
                  </a:txBody>
                  <a:tcPr/>
                </a:tc>
              </a:tr>
              <a:tr h="335160">
                <a:tc>
                  <a:txBody>
                    <a:bodyPr/>
                    <a:p>
                      <a:pPr>
                        <a:lnSpc>
                          <a:spcPct val="100000"/>
                        </a:lnSpc>
                      </a:pPr>
                      <a:r>
                        <a:rPr lang="cs-CZ" sz="1600">
                          <a:solidFill>
                            <a:srgbClr val="063c64"/>
                          </a:solidFill>
                          <a:latin typeface="Calibri"/>
                        </a:rPr>
                        <a:t>…</a:t>
                      </a:r>
                      <a:r>
                        <a:rPr lang="cs-CZ" sz="1600">
                          <a:solidFill>
                            <a:srgbClr val="063c64"/>
                          </a:solidFill>
                          <a:latin typeface="Calibri"/>
                        </a:rPr>
                        <a:t>z toho za SV</a:t>
                      </a:r>
                      <a:endParaRPr/>
                    </a:p>
                  </a:txBody>
                  <a:tcPr/>
                </a:tc>
                <a:tc>
                  <a:txBody>
                    <a:bodyPr/>
                    <a:p>
                      <a:pPr>
                        <a:lnSpc>
                          <a:spcPct val="100000"/>
                        </a:lnSpc>
                      </a:pPr>
                      <a:r>
                        <a:rPr lang="cs-CZ" sz="1600">
                          <a:solidFill>
                            <a:srgbClr val="063c64"/>
                          </a:solidFill>
                          <a:latin typeface="Calibri"/>
                        </a:rPr>
                        <a:t>[Kč/rok]</a:t>
                      </a:r>
                      <a:endParaRPr/>
                    </a:p>
                  </a:txBody>
                  <a:tcPr/>
                </a:tc>
                <a:tc>
                  <a:txBody>
                    <a:bodyPr/>
                    <a:p>
                      <a:pPr algn="ctr">
                        <a:lnSpc>
                          <a:spcPct val="100000"/>
                        </a:lnSpc>
                      </a:pPr>
                      <a:r>
                        <a:rPr lang="cs-CZ" sz="1600">
                          <a:solidFill>
                            <a:srgbClr val="063c64"/>
                          </a:solidFill>
                          <a:latin typeface="Calibri"/>
                        </a:rPr>
                        <a:t>114</a:t>
                      </a:r>
                      <a:endParaRPr/>
                    </a:p>
                  </a:txBody>
                  <a:tcPr/>
                </a:tc>
                <a:tc>
                  <a:txBody>
                    <a:bodyPr/>
                    <a:p>
                      <a:pPr algn="ctr">
                        <a:lnSpc>
                          <a:spcPct val="100000"/>
                        </a:lnSpc>
                      </a:pPr>
                      <a:r>
                        <a:rPr lang="cs-CZ" sz="1600">
                          <a:solidFill>
                            <a:srgbClr val="063c64"/>
                          </a:solidFill>
                          <a:latin typeface="Calibri"/>
                        </a:rPr>
                        <a:t>3664</a:t>
                      </a:r>
                      <a:endParaRPr/>
                    </a:p>
                  </a:txBody>
                  <a:tcPr/>
                </a:tc>
              </a:tr>
              <a:tr h="335160">
                <a:tc>
                  <a:txBody>
                    <a:bodyPr/>
                    <a:p>
                      <a:pPr>
                        <a:lnSpc>
                          <a:spcPct val="100000"/>
                        </a:lnSpc>
                      </a:pPr>
                      <a:r>
                        <a:rPr lang="cs-CZ" sz="1600">
                          <a:solidFill>
                            <a:srgbClr val="063c64"/>
                          </a:solidFill>
                          <a:latin typeface="Calibri"/>
                        </a:rPr>
                        <a:t>celkem</a:t>
                      </a:r>
                      <a:endParaRPr/>
                    </a:p>
                  </a:txBody>
                  <a:tcPr/>
                </a:tc>
                <a:tc>
                  <a:txBody>
                    <a:bodyPr/>
                    <a:p>
                      <a:pPr>
                        <a:lnSpc>
                          <a:spcPct val="100000"/>
                        </a:lnSpc>
                      </a:pPr>
                      <a:r>
                        <a:rPr lang="cs-CZ" sz="1600">
                          <a:solidFill>
                            <a:srgbClr val="063c64"/>
                          </a:solidFill>
                          <a:latin typeface="Calibri"/>
                        </a:rPr>
                        <a:t>[Kč/rok]</a:t>
                      </a:r>
                      <a:endParaRPr/>
                    </a:p>
                  </a:txBody>
                  <a:tcPr/>
                </a:tc>
                <a:tc>
                  <a:txBody>
                    <a:bodyPr/>
                    <a:p>
                      <a:pPr algn="ctr">
                        <a:lnSpc>
                          <a:spcPct val="100000"/>
                        </a:lnSpc>
                      </a:pPr>
                      <a:r>
                        <a:rPr lang="cs-CZ" sz="1600">
                          <a:solidFill>
                            <a:srgbClr val="063c64"/>
                          </a:solidFill>
                          <a:latin typeface="Calibri"/>
                        </a:rPr>
                        <a:t>1767</a:t>
                      </a:r>
                      <a:endParaRPr/>
                    </a:p>
                  </a:txBody>
                  <a:tcPr/>
                </a:tc>
                <a:tc>
                  <a:txBody>
                    <a:bodyPr/>
                    <a:p>
                      <a:pPr algn="ctr">
                        <a:lnSpc>
                          <a:spcPct val="100000"/>
                        </a:lnSpc>
                      </a:pPr>
                      <a:r>
                        <a:rPr lang="cs-CZ" sz="1600">
                          <a:solidFill>
                            <a:srgbClr val="063c64"/>
                          </a:solidFill>
                          <a:latin typeface="Calibri"/>
                        </a:rPr>
                        <a:t>5317</a:t>
                      </a:r>
                      <a:endParaRPr/>
                    </a:p>
                  </a:txBody>
                  <a:tcPr/>
                </a:tc>
              </a:tr>
              <a:tr h="335160">
                <a:tc>
                  <a:txBody>
                    <a:bodyPr/>
                    <a:p>
                      <a:pPr>
                        <a:lnSpc>
                          <a:spcPct val="100000"/>
                        </a:lnSpc>
                      </a:pPr>
                      <a:r>
                        <a:rPr lang="cs-CZ" sz="1600">
                          <a:solidFill>
                            <a:srgbClr val="063c64"/>
                          </a:solidFill>
                          <a:latin typeface="Calibri"/>
                        </a:rPr>
                        <a:t>rozdíl</a:t>
                      </a:r>
                      <a:endParaRPr/>
                    </a:p>
                  </a:txBody>
                  <a:tcPr/>
                </a:tc>
                <a:tc>
                  <a:txBody>
                    <a:bodyPr/>
                    <a:p>
                      <a:pPr>
                        <a:lnSpc>
                          <a:spcPct val="100000"/>
                        </a:lnSpc>
                      </a:pPr>
                      <a:r>
                        <a:rPr lang="cs-CZ" sz="1600">
                          <a:solidFill>
                            <a:srgbClr val="063c64"/>
                          </a:solidFill>
                          <a:latin typeface="Calibri"/>
                        </a:rPr>
                        <a:t>[Kč/rok]</a:t>
                      </a:r>
                      <a:endParaRPr/>
                    </a:p>
                  </a:txBody>
                  <a:tcPr/>
                </a:tc>
                <a:tc>
                  <a:txBody>
                    <a:bodyPr/>
                    <a:p>
                      <a:pPr algn="ctr">
                        <a:lnSpc>
                          <a:spcPct val="100000"/>
                        </a:lnSpc>
                      </a:pPr>
                      <a:r>
                        <a:rPr lang="cs-CZ" sz="1600">
                          <a:solidFill>
                            <a:srgbClr val="063c64"/>
                          </a:solidFill>
                          <a:latin typeface="Calibri"/>
                        </a:rPr>
                        <a:t>-1091</a:t>
                      </a:r>
                      <a:endParaRPr/>
                    </a:p>
                  </a:txBody>
                  <a:tcPr/>
                </a:tc>
                <a:tc>
                  <a:txBody>
                    <a:bodyPr/>
                    <a:p>
                      <a:pPr algn="ctr">
                        <a:lnSpc>
                          <a:spcPct val="100000"/>
                        </a:lnSpc>
                      </a:pPr>
                      <a:r>
                        <a:rPr lang="cs-CZ" sz="1600">
                          <a:solidFill>
                            <a:srgbClr val="063c64"/>
                          </a:solidFill>
                          <a:latin typeface="Calibri"/>
                        </a:rPr>
                        <a:t>+2459</a:t>
                      </a:r>
                      <a:endParaRPr/>
                    </a:p>
                  </a:txBody>
                  <a:tcPr/>
                </a:tc>
              </a:tr>
            </a:tbl>
          </a:graphicData>
        </a:graphic>
      </p:graphicFrame>
      <p:sp>
        <p:nvSpPr>
          <p:cNvPr id="463" name="CustomShape 5"/>
          <p:cNvSpPr/>
          <p:nvPr/>
        </p:nvSpPr>
        <p:spPr>
          <a:xfrm>
            <a:off x="2411640" y="188640"/>
            <a:ext cx="6447960" cy="2232720"/>
          </a:xfrm>
          <a:prstGeom prst="rect">
            <a:avLst/>
          </a:prstGeom>
          <a:noFill/>
          <a:ln w="9360">
            <a:noFill/>
          </a:ln>
        </p:spPr>
        <p:txBody>
          <a:bodyPr lIns="90000" rIns="90000" tIns="45000" bIns="45000"/>
          <a:p>
            <a:pPr algn="r">
              <a:lnSpc>
                <a:spcPct val="100000"/>
              </a:lnSpc>
            </a:pPr>
            <a:r>
              <a:rPr b="1" lang="cs-CZ" sz="4000">
                <a:solidFill>
                  <a:srgbClr val="063c64"/>
                </a:solidFill>
                <a:latin typeface="Calibri"/>
              </a:rPr>
              <a:t>Motivační nástroje</a:t>
            </a:r>
            <a:endParaRPr/>
          </a:p>
          <a:p>
            <a:pPr algn="r">
              <a:lnSpc>
                <a:spcPct val="100000"/>
              </a:lnSpc>
            </a:pPr>
            <a:r>
              <a:rPr b="1" lang="cs-CZ" sz="3000">
                <a:solidFill>
                  <a:srgbClr val="063c64"/>
                </a:solidFill>
                <a:latin typeface="Calibri"/>
              </a:rPr>
              <a:t>Ekonomická motivace</a:t>
            </a:r>
            <a:endParaRPr/>
          </a:p>
        </p:txBody>
      </p:sp>
    </p:spTree>
  </p:cSld>
</p:sld>
</file>

<file path=ppt/slides/slide7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464" name="CustomShape 1"/>
          <p:cNvSpPr/>
          <p:nvPr/>
        </p:nvSpPr>
        <p:spPr>
          <a:xfrm>
            <a:off x="438120" y="1943280"/>
            <a:ext cx="8444160" cy="3547800"/>
          </a:xfrm>
          <a:prstGeom prst="rect">
            <a:avLst/>
          </a:prstGeom>
          <a:noFill/>
          <a:ln w="9360">
            <a:noFill/>
          </a:ln>
        </p:spPr>
        <p:txBody>
          <a:bodyPr lIns="90000" rIns="90000" tIns="45000" bIns="45000"/>
          <a:p>
            <a:pPr>
              <a:lnSpc>
                <a:spcPct val="100000"/>
              </a:lnSpc>
              <a:buSzPct val="68000"/>
              <a:buFont typeface="Wingdings 3" charset="2"/>
              <a:buChar char=""/>
            </a:pPr>
            <a:r>
              <a:rPr lang="cs-CZ" sz="2400">
                <a:solidFill>
                  <a:srgbClr val="063c64"/>
                </a:solidFill>
                <a:latin typeface="Calibri"/>
              </a:rPr>
              <a:t>Prevence důsledků urbanizace</a:t>
            </a:r>
            <a:endParaRPr/>
          </a:p>
          <a:p>
            <a:pPr lvl="1">
              <a:lnSpc>
                <a:spcPct val="100000"/>
              </a:lnSpc>
              <a:buSzPct val="68000"/>
              <a:buFont typeface="Wingdings 3" charset="2"/>
              <a:buChar char=""/>
            </a:pPr>
            <a:r>
              <a:rPr lang="cs-CZ" sz="2400">
                <a:solidFill>
                  <a:srgbClr val="063c64"/>
                </a:solidFill>
                <a:latin typeface="Calibri"/>
              </a:rPr>
              <a:t>Ekonomická – tj. zvyšování kapacity městského odvodnění</a:t>
            </a:r>
            <a:endParaRPr/>
          </a:p>
          <a:p>
            <a:pPr lvl="1">
              <a:lnSpc>
                <a:spcPct val="100000"/>
              </a:lnSpc>
              <a:buSzPct val="68000"/>
              <a:buFont typeface="Wingdings 3" charset="2"/>
              <a:buChar char=""/>
            </a:pPr>
            <a:r>
              <a:rPr lang="cs-CZ" sz="2400">
                <a:solidFill>
                  <a:srgbClr val="063c64"/>
                </a:solidFill>
                <a:latin typeface="Calibri"/>
              </a:rPr>
              <a:t>Sociální, Environmentální</a:t>
            </a:r>
            <a:endParaRPr/>
          </a:p>
          <a:p>
            <a:pPr>
              <a:lnSpc>
                <a:spcPct val="100000"/>
              </a:lnSpc>
              <a:buSzPct val="68000"/>
              <a:buFont typeface="Wingdings 3" charset="2"/>
              <a:buChar char=""/>
            </a:pPr>
            <a:r>
              <a:rPr lang="cs-CZ" sz="2400">
                <a:solidFill>
                  <a:srgbClr val="063c64"/>
                </a:solidFill>
                <a:latin typeface="Calibri"/>
              </a:rPr>
              <a:t>Důležitá systematičnost – tj. globální pohled na urb. celek</a:t>
            </a:r>
            <a:endParaRPr/>
          </a:p>
        </p:txBody>
      </p:sp>
      <p:sp>
        <p:nvSpPr>
          <p:cNvPr id="465" name="CustomShape 2"/>
          <p:cNvSpPr/>
          <p:nvPr/>
        </p:nvSpPr>
        <p:spPr>
          <a:xfrm>
            <a:off x="800280" y="3931920"/>
            <a:ext cx="3902040" cy="2163240"/>
          </a:xfrm>
          <a:prstGeom prst="rect">
            <a:avLst/>
          </a:prstGeom>
          <a:noFill/>
          <a:ln w="25560">
            <a:solidFill>
              <a:srgbClr val="12b2eb"/>
            </a:solidFill>
            <a:round/>
          </a:ln>
        </p:spPr>
      </p:sp>
      <p:sp>
        <p:nvSpPr>
          <p:cNvPr id="466" name="CustomShape 3"/>
          <p:cNvSpPr/>
          <p:nvPr/>
        </p:nvSpPr>
        <p:spPr>
          <a:xfrm rot="291000">
            <a:off x="650160" y="5565240"/>
            <a:ext cx="3200040" cy="364320"/>
          </a:xfrm>
          <a:prstGeom prst="rect">
            <a:avLst/>
          </a:prstGeom>
          <a:noFill/>
          <a:ln>
            <a:noFill/>
          </a:ln>
        </p:spPr>
        <p:txBody>
          <a:bodyPr wrap="none" lIns="90000" rIns="90000" tIns="45000" bIns="45000"/>
          <a:p>
            <a:pPr>
              <a:lnSpc>
                <a:spcPct val="100000"/>
              </a:lnSpc>
            </a:pPr>
            <a:r>
              <a:rPr lang="cs-CZ">
                <a:solidFill>
                  <a:srgbClr val="063c64"/>
                </a:solidFill>
                <a:latin typeface="Calibri"/>
              </a:rPr>
              <a:t>nově urbanizovaná plocha</a:t>
            </a:r>
            <a:endParaRPr/>
          </a:p>
        </p:txBody>
      </p:sp>
      <p:sp>
        <p:nvSpPr>
          <p:cNvPr id="467" name="Line 4"/>
          <p:cNvSpPr/>
          <p:nvPr/>
        </p:nvSpPr>
        <p:spPr>
          <a:xfrm>
            <a:off x="351000" y="5915880"/>
            <a:ext cx="5339160" cy="465120"/>
          </a:xfrm>
          <a:prstGeom prst="line">
            <a:avLst/>
          </a:prstGeom>
          <a:ln w="57240">
            <a:solidFill>
              <a:srgbClr val="4962c6"/>
            </a:solidFill>
            <a:round/>
          </a:ln>
        </p:spPr>
      </p:sp>
      <p:sp>
        <p:nvSpPr>
          <p:cNvPr id="468" name="CustomShape 5"/>
          <p:cNvSpPr/>
          <p:nvPr/>
        </p:nvSpPr>
        <p:spPr>
          <a:xfrm rot="265800">
            <a:off x="195480" y="5932440"/>
            <a:ext cx="1244880" cy="364320"/>
          </a:xfrm>
          <a:prstGeom prst="rect">
            <a:avLst/>
          </a:prstGeom>
          <a:noFill/>
          <a:ln>
            <a:noFill/>
          </a:ln>
        </p:spPr>
        <p:txBody>
          <a:bodyPr wrap="none" lIns="90000" rIns="90000" tIns="45000" bIns="45000"/>
          <a:p>
            <a:pPr>
              <a:lnSpc>
                <a:spcPct val="100000"/>
              </a:lnSpc>
            </a:pPr>
            <a:r>
              <a:rPr lang="cs-CZ">
                <a:solidFill>
                  <a:srgbClr val="063c64"/>
                </a:solidFill>
                <a:latin typeface="Calibri"/>
              </a:rPr>
              <a:t>vodní tok</a:t>
            </a:r>
            <a:endParaRPr/>
          </a:p>
        </p:txBody>
      </p:sp>
      <p:sp>
        <p:nvSpPr>
          <p:cNvPr id="469" name="CustomShape 6"/>
          <p:cNvSpPr/>
          <p:nvPr/>
        </p:nvSpPr>
        <p:spPr>
          <a:xfrm>
            <a:off x="6788880" y="5179320"/>
            <a:ext cx="334440" cy="366480"/>
          </a:xfrm>
          <a:prstGeom prst="upArrow">
            <a:avLst>
              <a:gd name="adj1" fmla="val 75009"/>
              <a:gd name="adj2" fmla="val 54734"/>
            </a:avLst>
          </a:prstGeom>
          <a:solidFill>
            <a:srgbClr val="59a8d1"/>
          </a:solidFill>
          <a:ln w="12600">
            <a:solidFill>
              <a:srgbClr val="ffffff"/>
            </a:solidFill>
            <a:miter/>
          </a:ln>
        </p:spPr>
      </p:sp>
      <p:sp>
        <p:nvSpPr>
          <p:cNvPr id="470" name="CustomShape 7"/>
          <p:cNvSpPr/>
          <p:nvPr/>
        </p:nvSpPr>
        <p:spPr>
          <a:xfrm>
            <a:off x="6712560" y="5331600"/>
            <a:ext cx="334440" cy="366480"/>
          </a:xfrm>
          <a:prstGeom prst="upArrow">
            <a:avLst>
              <a:gd name="adj1" fmla="val 75009"/>
              <a:gd name="adj2" fmla="val 54734"/>
            </a:avLst>
          </a:prstGeom>
          <a:solidFill>
            <a:srgbClr val="59a8d1"/>
          </a:solidFill>
          <a:ln w="12600">
            <a:solidFill>
              <a:srgbClr val="ffffff"/>
            </a:solidFill>
            <a:miter/>
          </a:ln>
        </p:spPr>
      </p:sp>
      <p:sp>
        <p:nvSpPr>
          <p:cNvPr id="471" name="CustomShape 8"/>
          <p:cNvSpPr/>
          <p:nvPr/>
        </p:nvSpPr>
        <p:spPr>
          <a:xfrm>
            <a:off x="8160480" y="5179320"/>
            <a:ext cx="334440" cy="366480"/>
          </a:xfrm>
          <a:prstGeom prst="upArrow">
            <a:avLst>
              <a:gd name="adj1" fmla="val 75009"/>
              <a:gd name="adj2" fmla="val 54734"/>
            </a:avLst>
          </a:prstGeom>
          <a:solidFill>
            <a:srgbClr val="59a8d1"/>
          </a:solidFill>
          <a:ln w="12600">
            <a:solidFill>
              <a:srgbClr val="ffffff"/>
            </a:solidFill>
            <a:miter/>
          </a:ln>
        </p:spPr>
      </p:sp>
      <p:sp>
        <p:nvSpPr>
          <p:cNvPr id="472" name="CustomShape 9"/>
          <p:cNvSpPr/>
          <p:nvPr/>
        </p:nvSpPr>
        <p:spPr>
          <a:xfrm>
            <a:off x="8236800" y="5331600"/>
            <a:ext cx="334440" cy="366480"/>
          </a:xfrm>
          <a:prstGeom prst="upArrow">
            <a:avLst>
              <a:gd name="adj1" fmla="val 75009"/>
              <a:gd name="adj2" fmla="val 54734"/>
            </a:avLst>
          </a:prstGeom>
          <a:solidFill>
            <a:srgbClr val="59a8d1"/>
          </a:solidFill>
          <a:ln w="12600">
            <a:solidFill>
              <a:srgbClr val="ffffff"/>
            </a:solidFill>
            <a:miter/>
          </a:ln>
        </p:spPr>
      </p:sp>
      <p:sp>
        <p:nvSpPr>
          <p:cNvPr id="473" name="CustomShape 10"/>
          <p:cNvSpPr/>
          <p:nvPr/>
        </p:nvSpPr>
        <p:spPr>
          <a:xfrm>
            <a:off x="7779600" y="5179320"/>
            <a:ext cx="334440" cy="366480"/>
          </a:xfrm>
          <a:prstGeom prst="upArrow">
            <a:avLst>
              <a:gd name="adj1" fmla="val 75009"/>
              <a:gd name="adj2" fmla="val 54734"/>
            </a:avLst>
          </a:prstGeom>
          <a:solidFill>
            <a:srgbClr val="59a8d1"/>
          </a:solidFill>
          <a:ln w="12600">
            <a:solidFill>
              <a:srgbClr val="ffffff"/>
            </a:solidFill>
            <a:miter/>
          </a:ln>
        </p:spPr>
      </p:sp>
      <p:sp>
        <p:nvSpPr>
          <p:cNvPr id="474" name="CustomShape 11"/>
          <p:cNvSpPr/>
          <p:nvPr/>
        </p:nvSpPr>
        <p:spPr>
          <a:xfrm>
            <a:off x="7626960" y="5103000"/>
            <a:ext cx="334440" cy="366480"/>
          </a:xfrm>
          <a:prstGeom prst="upArrow">
            <a:avLst>
              <a:gd name="adj1" fmla="val 75009"/>
              <a:gd name="adj2" fmla="val 54734"/>
            </a:avLst>
          </a:prstGeom>
          <a:solidFill>
            <a:srgbClr val="59a8d1"/>
          </a:solidFill>
          <a:ln w="12600">
            <a:solidFill>
              <a:srgbClr val="ffffff"/>
            </a:solidFill>
            <a:miter/>
          </a:ln>
        </p:spPr>
      </p:sp>
      <p:sp>
        <p:nvSpPr>
          <p:cNvPr id="475" name="CustomShape 12"/>
          <p:cNvSpPr/>
          <p:nvPr/>
        </p:nvSpPr>
        <p:spPr>
          <a:xfrm>
            <a:off x="7474680" y="5103000"/>
            <a:ext cx="334440" cy="366480"/>
          </a:xfrm>
          <a:prstGeom prst="upArrow">
            <a:avLst>
              <a:gd name="adj1" fmla="val 75009"/>
              <a:gd name="adj2" fmla="val 54734"/>
            </a:avLst>
          </a:prstGeom>
          <a:solidFill>
            <a:srgbClr val="59a8d1"/>
          </a:solidFill>
          <a:ln w="12600">
            <a:solidFill>
              <a:srgbClr val="ffffff"/>
            </a:solidFill>
            <a:miter/>
          </a:ln>
        </p:spPr>
      </p:sp>
      <p:sp>
        <p:nvSpPr>
          <p:cNvPr id="476" name="CustomShape 13"/>
          <p:cNvSpPr/>
          <p:nvPr/>
        </p:nvSpPr>
        <p:spPr>
          <a:xfrm>
            <a:off x="7322400" y="5179320"/>
            <a:ext cx="334440" cy="366480"/>
          </a:xfrm>
          <a:prstGeom prst="upArrow">
            <a:avLst>
              <a:gd name="adj1" fmla="val 75009"/>
              <a:gd name="adj2" fmla="val 54734"/>
            </a:avLst>
          </a:prstGeom>
          <a:solidFill>
            <a:srgbClr val="59a8d1"/>
          </a:solidFill>
          <a:ln w="12600">
            <a:solidFill>
              <a:srgbClr val="ffffff"/>
            </a:solidFill>
            <a:miter/>
          </a:ln>
        </p:spPr>
      </p:sp>
      <p:sp>
        <p:nvSpPr>
          <p:cNvPr id="477" name="CustomShape 14"/>
          <p:cNvSpPr/>
          <p:nvPr/>
        </p:nvSpPr>
        <p:spPr>
          <a:xfrm>
            <a:off x="7474680" y="5255640"/>
            <a:ext cx="334440" cy="366480"/>
          </a:xfrm>
          <a:prstGeom prst="upArrow">
            <a:avLst>
              <a:gd name="adj1" fmla="val 75009"/>
              <a:gd name="adj2" fmla="val 54734"/>
            </a:avLst>
          </a:prstGeom>
          <a:solidFill>
            <a:srgbClr val="59a8d1"/>
          </a:solidFill>
          <a:ln w="12600">
            <a:solidFill>
              <a:srgbClr val="ffffff"/>
            </a:solidFill>
            <a:miter/>
          </a:ln>
        </p:spPr>
      </p:sp>
      <p:sp>
        <p:nvSpPr>
          <p:cNvPr id="478" name="CustomShape 15"/>
          <p:cNvSpPr/>
          <p:nvPr/>
        </p:nvSpPr>
        <p:spPr>
          <a:xfrm>
            <a:off x="7246080" y="5407920"/>
            <a:ext cx="334440" cy="366480"/>
          </a:xfrm>
          <a:prstGeom prst="upArrow">
            <a:avLst>
              <a:gd name="adj1" fmla="val 75009"/>
              <a:gd name="adj2" fmla="val 54734"/>
            </a:avLst>
          </a:prstGeom>
          <a:solidFill>
            <a:srgbClr val="59a8d1"/>
          </a:solidFill>
          <a:ln w="12600">
            <a:solidFill>
              <a:srgbClr val="ffffff"/>
            </a:solidFill>
            <a:miter/>
          </a:ln>
        </p:spPr>
      </p:sp>
      <p:sp>
        <p:nvSpPr>
          <p:cNvPr id="479" name="CustomShape 16"/>
          <p:cNvSpPr/>
          <p:nvPr/>
        </p:nvSpPr>
        <p:spPr>
          <a:xfrm>
            <a:off x="7093800" y="5179320"/>
            <a:ext cx="334440" cy="366480"/>
          </a:xfrm>
          <a:prstGeom prst="upArrow">
            <a:avLst>
              <a:gd name="adj1" fmla="val 75009"/>
              <a:gd name="adj2" fmla="val 54734"/>
            </a:avLst>
          </a:prstGeom>
          <a:solidFill>
            <a:srgbClr val="59a8d1"/>
          </a:solidFill>
          <a:ln w="12600">
            <a:solidFill>
              <a:srgbClr val="ffffff"/>
            </a:solidFill>
            <a:miter/>
          </a:ln>
        </p:spPr>
      </p:sp>
      <p:sp>
        <p:nvSpPr>
          <p:cNvPr id="480" name="CustomShape 17"/>
          <p:cNvSpPr/>
          <p:nvPr/>
        </p:nvSpPr>
        <p:spPr>
          <a:xfrm>
            <a:off x="6941160" y="5255640"/>
            <a:ext cx="334440" cy="366480"/>
          </a:xfrm>
          <a:prstGeom prst="upArrow">
            <a:avLst>
              <a:gd name="adj1" fmla="val 75009"/>
              <a:gd name="adj2" fmla="val 54734"/>
            </a:avLst>
          </a:prstGeom>
          <a:solidFill>
            <a:srgbClr val="59a8d1"/>
          </a:solidFill>
          <a:ln w="12600">
            <a:solidFill>
              <a:srgbClr val="ffffff"/>
            </a:solidFill>
            <a:miter/>
          </a:ln>
        </p:spPr>
      </p:sp>
      <p:sp>
        <p:nvSpPr>
          <p:cNvPr id="481" name="CustomShape 18"/>
          <p:cNvSpPr/>
          <p:nvPr/>
        </p:nvSpPr>
        <p:spPr>
          <a:xfrm>
            <a:off x="7093800" y="5331600"/>
            <a:ext cx="334440" cy="366480"/>
          </a:xfrm>
          <a:prstGeom prst="upArrow">
            <a:avLst>
              <a:gd name="adj1" fmla="val 75009"/>
              <a:gd name="adj2" fmla="val 54734"/>
            </a:avLst>
          </a:prstGeom>
          <a:solidFill>
            <a:srgbClr val="59a8d1"/>
          </a:solidFill>
          <a:ln w="12600">
            <a:solidFill>
              <a:srgbClr val="ffffff"/>
            </a:solidFill>
            <a:miter/>
          </a:ln>
        </p:spPr>
      </p:sp>
      <p:sp>
        <p:nvSpPr>
          <p:cNvPr id="482" name="CustomShape 19"/>
          <p:cNvSpPr/>
          <p:nvPr/>
        </p:nvSpPr>
        <p:spPr>
          <a:xfrm>
            <a:off x="7626960" y="5407920"/>
            <a:ext cx="334440" cy="366480"/>
          </a:xfrm>
          <a:prstGeom prst="upArrow">
            <a:avLst>
              <a:gd name="adj1" fmla="val 75009"/>
              <a:gd name="adj2" fmla="val 54734"/>
            </a:avLst>
          </a:prstGeom>
          <a:solidFill>
            <a:srgbClr val="59a8d1"/>
          </a:solidFill>
          <a:ln w="12600">
            <a:solidFill>
              <a:srgbClr val="ffffff"/>
            </a:solidFill>
            <a:miter/>
          </a:ln>
        </p:spPr>
      </p:sp>
      <p:sp>
        <p:nvSpPr>
          <p:cNvPr id="483" name="CustomShape 20"/>
          <p:cNvSpPr/>
          <p:nvPr/>
        </p:nvSpPr>
        <p:spPr>
          <a:xfrm>
            <a:off x="8008200" y="5103000"/>
            <a:ext cx="334440" cy="366480"/>
          </a:xfrm>
          <a:prstGeom prst="upArrow">
            <a:avLst>
              <a:gd name="adj1" fmla="val 75009"/>
              <a:gd name="adj2" fmla="val 54734"/>
            </a:avLst>
          </a:prstGeom>
          <a:solidFill>
            <a:srgbClr val="59a8d1"/>
          </a:solidFill>
          <a:ln w="12600">
            <a:solidFill>
              <a:srgbClr val="ffffff"/>
            </a:solidFill>
            <a:miter/>
          </a:ln>
        </p:spPr>
      </p:sp>
      <p:sp>
        <p:nvSpPr>
          <p:cNvPr id="484" name="CustomShape 21"/>
          <p:cNvSpPr/>
          <p:nvPr/>
        </p:nvSpPr>
        <p:spPr>
          <a:xfrm>
            <a:off x="7931880" y="5331600"/>
            <a:ext cx="334440" cy="366480"/>
          </a:xfrm>
          <a:prstGeom prst="upArrow">
            <a:avLst>
              <a:gd name="adj1" fmla="val 75009"/>
              <a:gd name="adj2" fmla="val 54734"/>
            </a:avLst>
          </a:prstGeom>
          <a:solidFill>
            <a:srgbClr val="59a8d1"/>
          </a:solidFill>
          <a:ln w="12600">
            <a:solidFill>
              <a:srgbClr val="ffffff"/>
            </a:solidFill>
            <a:miter/>
          </a:ln>
        </p:spPr>
      </p:sp>
      <p:sp>
        <p:nvSpPr>
          <p:cNvPr id="485" name="CustomShape 22"/>
          <p:cNvSpPr/>
          <p:nvPr/>
        </p:nvSpPr>
        <p:spPr>
          <a:xfrm>
            <a:off x="8084160" y="5407920"/>
            <a:ext cx="334440" cy="366480"/>
          </a:xfrm>
          <a:prstGeom prst="upArrow">
            <a:avLst>
              <a:gd name="adj1" fmla="val 75009"/>
              <a:gd name="adj2" fmla="val 54734"/>
            </a:avLst>
          </a:prstGeom>
          <a:solidFill>
            <a:srgbClr val="59a8d1"/>
          </a:solidFill>
          <a:ln w="12600">
            <a:solidFill>
              <a:srgbClr val="ffffff"/>
            </a:solidFill>
            <a:miter/>
          </a:ln>
        </p:spPr>
      </p:sp>
      <p:sp>
        <p:nvSpPr>
          <p:cNvPr id="486" name="CustomShape 23"/>
          <p:cNvSpPr/>
          <p:nvPr/>
        </p:nvSpPr>
        <p:spPr>
          <a:xfrm>
            <a:off x="5493600" y="4493520"/>
            <a:ext cx="334440" cy="366480"/>
          </a:xfrm>
          <a:prstGeom prst="upArrow">
            <a:avLst>
              <a:gd name="adj1" fmla="val 75009"/>
              <a:gd name="adj2" fmla="val 54734"/>
            </a:avLst>
          </a:prstGeom>
          <a:solidFill>
            <a:srgbClr val="59a8d1"/>
          </a:solidFill>
          <a:ln w="12600">
            <a:solidFill>
              <a:srgbClr val="ffffff"/>
            </a:solidFill>
            <a:miter/>
          </a:ln>
        </p:spPr>
      </p:sp>
      <p:sp>
        <p:nvSpPr>
          <p:cNvPr id="487" name="CustomShape 24"/>
          <p:cNvSpPr/>
          <p:nvPr/>
        </p:nvSpPr>
        <p:spPr>
          <a:xfrm>
            <a:off x="5417280" y="4645800"/>
            <a:ext cx="334440" cy="366480"/>
          </a:xfrm>
          <a:prstGeom prst="upArrow">
            <a:avLst>
              <a:gd name="adj1" fmla="val 75009"/>
              <a:gd name="adj2" fmla="val 54734"/>
            </a:avLst>
          </a:prstGeom>
          <a:solidFill>
            <a:srgbClr val="59a8d1"/>
          </a:solidFill>
          <a:ln w="12600">
            <a:solidFill>
              <a:srgbClr val="ffffff"/>
            </a:solidFill>
            <a:miter/>
          </a:ln>
        </p:spPr>
      </p:sp>
      <p:sp>
        <p:nvSpPr>
          <p:cNvPr id="488" name="CustomShape 25"/>
          <p:cNvSpPr/>
          <p:nvPr/>
        </p:nvSpPr>
        <p:spPr>
          <a:xfrm>
            <a:off x="6865200" y="4493520"/>
            <a:ext cx="334440" cy="366480"/>
          </a:xfrm>
          <a:prstGeom prst="upArrow">
            <a:avLst>
              <a:gd name="adj1" fmla="val 75009"/>
              <a:gd name="adj2" fmla="val 54734"/>
            </a:avLst>
          </a:prstGeom>
          <a:solidFill>
            <a:srgbClr val="59a8d1"/>
          </a:solidFill>
          <a:ln w="12600">
            <a:solidFill>
              <a:srgbClr val="ffffff"/>
            </a:solidFill>
            <a:miter/>
          </a:ln>
        </p:spPr>
      </p:sp>
      <p:sp>
        <p:nvSpPr>
          <p:cNvPr id="489" name="CustomShape 26"/>
          <p:cNvSpPr/>
          <p:nvPr/>
        </p:nvSpPr>
        <p:spPr>
          <a:xfrm>
            <a:off x="6941160" y="4645800"/>
            <a:ext cx="334440" cy="366480"/>
          </a:xfrm>
          <a:prstGeom prst="upArrow">
            <a:avLst>
              <a:gd name="adj1" fmla="val 75009"/>
              <a:gd name="adj2" fmla="val 54734"/>
            </a:avLst>
          </a:prstGeom>
          <a:solidFill>
            <a:srgbClr val="59a8d1"/>
          </a:solidFill>
          <a:ln w="12600">
            <a:solidFill>
              <a:srgbClr val="ffffff"/>
            </a:solidFill>
            <a:miter/>
          </a:ln>
        </p:spPr>
      </p:sp>
      <p:sp>
        <p:nvSpPr>
          <p:cNvPr id="490" name="CustomShape 27"/>
          <p:cNvSpPr/>
          <p:nvPr/>
        </p:nvSpPr>
        <p:spPr>
          <a:xfrm>
            <a:off x="6483960" y="4493520"/>
            <a:ext cx="334440" cy="366480"/>
          </a:xfrm>
          <a:prstGeom prst="upArrow">
            <a:avLst>
              <a:gd name="adj1" fmla="val 75009"/>
              <a:gd name="adj2" fmla="val 54734"/>
            </a:avLst>
          </a:prstGeom>
          <a:solidFill>
            <a:srgbClr val="59a8d1"/>
          </a:solidFill>
          <a:ln w="12600">
            <a:solidFill>
              <a:srgbClr val="ffffff"/>
            </a:solidFill>
            <a:miter/>
          </a:ln>
        </p:spPr>
      </p:sp>
      <p:sp>
        <p:nvSpPr>
          <p:cNvPr id="491" name="CustomShape 28"/>
          <p:cNvSpPr/>
          <p:nvPr/>
        </p:nvSpPr>
        <p:spPr>
          <a:xfrm>
            <a:off x="6331680" y="4417200"/>
            <a:ext cx="334440" cy="366480"/>
          </a:xfrm>
          <a:prstGeom prst="upArrow">
            <a:avLst>
              <a:gd name="adj1" fmla="val 75009"/>
              <a:gd name="adj2" fmla="val 54734"/>
            </a:avLst>
          </a:prstGeom>
          <a:solidFill>
            <a:srgbClr val="59a8d1"/>
          </a:solidFill>
          <a:ln w="12600">
            <a:solidFill>
              <a:srgbClr val="ffffff"/>
            </a:solidFill>
            <a:miter/>
          </a:ln>
        </p:spPr>
      </p:sp>
      <p:sp>
        <p:nvSpPr>
          <p:cNvPr id="492" name="CustomShape 29"/>
          <p:cNvSpPr/>
          <p:nvPr/>
        </p:nvSpPr>
        <p:spPr>
          <a:xfrm>
            <a:off x="6179400" y="4417200"/>
            <a:ext cx="334440" cy="366480"/>
          </a:xfrm>
          <a:prstGeom prst="upArrow">
            <a:avLst>
              <a:gd name="adj1" fmla="val 75009"/>
              <a:gd name="adj2" fmla="val 54734"/>
            </a:avLst>
          </a:prstGeom>
          <a:solidFill>
            <a:srgbClr val="59a8d1"/>
          </a:solidFill>
          <a:ln w="12600">
            <a:solidFill>
              <a:srgbClr val="ffffff"/>
            </a:solidFill>
            <a:miter/>
          </a:ln>
        </p:spPr>
      </p:sp>
      <p:sp>
        <p:nvSpPr>
          <p:cNvPr id="493" name="CustomShape 30"/>
          <p:cNvSpPr/>
          <p:nvPr/>
        </p:nvSpPr>
        <p:spPr>
          <a:xfrm>
            <a:off x="6026760" y="4493520"/>
            <a:ext cx="334440" cy="366480"/>
          </a:xfrm>
          <a:prstGeom prst="upArrow">
            <a:avLst>
              <a:gd name="adj1" fmla="val 75009"/>
              <a:gd name="adj2" fmla="val 54734"/>
            </a:avLst>
          </a:prstGeom>
          <a:solidFill>
            <a:srgbClr val="59a8d1"/>
          </a:solidFill>
          <a:ln w="12600">
            <a:solidFill>
              <a:srgbClr val="ffffff"/>
            </a:solidFill>
            <a:miter/>
          </a:ln>
        </p:spPr>
      </p:sp>
      <p:sp>
        <p:nvSpPr>
          <p:cNvPr id="494" name="CustomShape 31"/>
          <p:cNvSpPr/>
          <p:nvPr/>
        </p:nvSpPr>
        <p:spPr>
          <a:xfrm>
            <a:off x="6179400" y="4569840"/>
            <a:ext cx="334440" cy="366480"/>
          </a:xfrm>
          <a:prstGeom prst="upArrow">
            <a:avLst>
              <a:gd name="adj1" fmla="val 75009"/>
              <a:gd name="adj2" fmla="val 54734"/>
            </a:avLst>
          </a:prstGeom>
          <a:solidFill>
            <a:srgbClr val="59a8d1"/>
          </a:solidFill>
          <a:ln w="12600">
            <a:solidFill>
              <a:srgbClr val="ffffff"/>
            </a:solidFill>
            <a:miter/>
          </a:ln>
        </p:spPr>
      </p:sp>
      <p:sp>
        <p:nvSpPr>
          <p:cNvPr id="495" name="CustomShape 32"/>
          <p:cNvSpPr/>
          <p:nvPr/>
        </p:nvSpPr>
        <p:spPr>
          <a:xfrm>
            <a:off x="5950800" y="4722120"/>
            <a:ext cx="334440" cy="366480"/>
          </a:xfrm>
          <a:prstGeom prst="upArrow">
            <a:avLst>
              <a:gd name="adj1" fmla="val 75009"/>
              <a:gd name="adj2" fmla="val 54734"/>
            </a:avLst>
          </a:prstGeom>
          <a:solidFill>
            <a:srgbClr val="59a8d1"/>
          </a:solidFill>
          <a:ln w="12600">
            <a:solidFill>
              <a:srgbClr val="ffffff"/>
            </a:solidFill>
            <a:miter/>
          </a:ln>
        </p:spPr>
      </p:sp>
      <p:sp>
        <p:nvSpPr>
          <p:cNvPr id="496" name="CustomShape 33"/>
          <p:cNvSpPr/>
          <p:nvPr/>
        </p:nvSpPr>
        <p:spPr>
          <a:xfrm>
            <a:off x="5798160" y="4493520"/>
            <a:ext cx="334440" cy="366480"/>
          </a:xfrm>
          <a:prstGeom prst="upArrow">
            <a:avLst>
              <a:gd name="adj1" fmla="val 75009"/>
              <a:gd name="adj2" fmla="val 54734"/>
            </a:avLst>
          </a:prstGeom>
          <a:solidFill>
            <a:srgbClr val="59a8d1"/>
          </a:solidFill>
          <a:ln w="12600">
            <a:solidFill>
              <a:srgbClr val="ffffff"/>
            </a:solidFill>
            <a:miter/>
          </a:ln>
        </p:spPr>
      </p:sp>
      <p:sp>
        <p:nvSpPr>
          <p:cNvPr id="497" name="CustomShape 34"/>
          <p:cNvSpPr/>
          <p:nvPr/>
        </p:nvSpPr>
        <p:spPr>
          <a:xfrm>
            <a:off x="5645880" y="4569840"/>
            <a:ext cx="334440" cy="366480"/>
          </a:xfrm>
          <a:prstGeom prst="upArrow">
            <a:avLst>
              <a:gd name="adj1" fmla="val 75009"/>
              <a:gd name="adj2" fmla="val 54734"/>
            </a:avLst>
          </a:prstGeom>
          <a:solidFill>
            <a:srgbClr val="59a8d1"/>
          </a:solidFill>
          <a:ln w="12600">
            <a:solidFill>
              <a:srgbClr val="ffffff"/>
            </a:solidFill>
            <a:miter/>
          </a:ln>
        </p:spPr>
      </p:sp>
      <p:sp>
        <p:nvSpPr>
          <p:cNvPr id="498" name="CustomShape 35"/>
          <p:cNvSpPr/>
          <p:nvPr/>
        </p:nvSpPr>
        <p:spPr>
          <a:xfrm>
            <a:off x="5798160" y="4645800"/>
            <a:ext cx="334440" cy="366480"/>
          </a:xfrm>
          <a:prstGeom prst="upArrow">
            <a:avLst>
              <a:gd name="adj1" fmla="val 75009"/>
              <a:gd name="adj2" fmla="val 54734"/>
            </a:avLst>
          </a:prstGeom>
          <a:solidFill>
            <a:srgbClr val="59a8d1"/>
          </a:solidFill>
          <a:ln w="12600">
            <a:solidFill>
              <a:srgbClr val="ffffff"/>
            </a:solidFill>
            <a:miter/>
          </a:ln>
        </p:spPr>
      </p:sp>
      <p:sp>
        <p:nvSpPr>
          <p:cNvPr id="499" name="CustomShape 36"/>
          <p:cNvSpPr/>
          <p:nvPr/>
        </p:nvSpPr>
        <p:spPr>
          <a:xfrm>
            <a:off x="6331680" y="4722120"/>
            <a:ext cx="334440" cy="366480"/>
          </a:xfrm>
          <a:prstGeom prst="upArrow">
            <a:avLst>
              <a:gd name="adj1" fmla="val 75009"/>
              <a:gd name="adj2" fmla="val 54734"/>
            </a:avLst>
          </a:prstGeom>
          <a:solidFill>
            <a:srgbClr val="59a8d1"/>
          </a:solidFill>
          <a:ln w="12600">
            <a:solidFill>
              <a:srgbClr val="ffffff"/>
            </a:solidFill>
            <a:miter/>
          </a:ln>
        </p:spPr>
      </p:sp>
      <p:sp>
        <p:nvSpPr>
          <p:cNvPr id="500" name="CustomShape 37"/>
          <p:cNvSpPr/>
          <p:nvPr/>
        </p:nvSpPr>
        <p:spPr>
          <a:xfrm>
            <a:off x="6712560" y="4417200"/>
            <a:ext cx="334440" cy="366480"/>
          </a:xfrm>
          <a:prstGeom prst="upArrow">
            <a:avLst>
              <a:gd name="adj1" fmla="val 75009"/>
              <a:gd name="adj2" fmla="val 54734"/>
            </a:avLst>
          </a:prstGeom>
          <a:solidFill>
            <a:srgbClr val="59a8d1"/>
          </a:solidFill>
          <a:ln w="12600">
            <a:solidFill>
              <a:srgbClr val="ffffff"/>
            </a:solidFill>
            <a:miter/>
          </a:ln>
        </p:spPr>
      </p:sp>
      <p:sp>
        <p:nvSpPr>
          <p:cNvPr id="501" name="CustomShape 38"/>
          <p:cNvSpPr/>
          <p:nvPr/>
        </p:nvSpPr>
        <p:spPr>
          <a:xfrm>
            <a:off x="6636600" y="4645800"/>
            <a:ext cx="334440" cy="366480"/>
          </a:xfrm>
          <a:prstGeom prst="upArrow">
            <a:avLst>
              <a:gd name="adj1" fmla="val 75009"/>
              <a:gd name="adj2" fmla="val 54734"/>
            </a:avLst>
          </a:prstGeom>
          <a:solidFill>
            <a:srgbClr val="59a8d1"/>
          </a:solidFill>
          <a:ln w="12600">
            <a:solidFill>
              <a:srgbClr val="ffffff"/>
            </a:solidFill>
            <a:miter/>
          </a:ln>
        </p:spPr>
      </p:sp>
      <p:sp>
        <p:nvSpPr>
          <p:cNvPr id="502" name="CustomShape 39"/>
          <p:cNvSpPr/>
          <p:nvPr/>
        </p:nvSpPr>
        <p:spPr>
          <a:xfrm>
            <a:off x="6788880" y="4722120"/>
            <a:ext cx="334440" cy="366480"/>
          </a:xfrm>
          <a:prstGeom prst="upArrow">
            <a:avLst>
              <a:gd name="adj1" fmla="val 75009"/>
              <a:gd name="adj2" fmla="val 54734"/>
            </a:avLst>
          </a:prstGeom>
          <a:solidFill>
            <a:srgbClr val="59a8d1"/>
          </a:solidFill>
          <a:ln w="12600">
            <a:solidFill>
              <a:srgbClr val="ffffff"/>
            </a:solidFill>
            <a:miter/>
          </a:ln>
        </p:spPr>
      </p:sp>
      <p:sp>
        <p:nvSpPr>
          <p:cNvPr id="503" name="CustomShape 40"/>
          <p:cNvSpPr/>
          <p:nvPr/>
        </p:nvSpPr>
        <p:spPr>
          <a:xfrm>
            <a:off x="5188680" y="4874400"/>
            <a:ext cx="334440" cy="366480"/>
          </a:xfrm>
          <a:prstGeom prst="upArrow">
            <a:avLst>
              <a:gd name="adj1" fmla="val 75009"/>
              <a:gd name="adj2" fmla="val 54734"/>
            </a:avLst>
          </a:prstGeom>
          <a:solidFill>
            <a:srgbClr val="59a8d1"/>
          </a:solidFill>
          <a:ln w="12600">
            <a:solidFill>
              <a:srgbClr val="ffffff"/>
            </a:solidFill>
            <a:miter/>
          </a:ln>
        </p:spPr>
      </p:sp>
      <p:sp>
        <p:nvSpPr>
          <p:cNvPr id="504" name="CustomShape 41"/>
          <p:cNvSpPr/>
          <p:nvPr/>
        </p:nvSpPr>
        <p:spPr>
          <a:xfrm>
            <a:off x="5112360" y="5027040"/>
            <a:ext cx="334440" cy="366480"/>
          </a:xfrm>
          <a:prstGeom prst="upArrow">
            <a:avLst>
              <a:gd name="adj1" fmla="val 75009"/>
              <a:gd name="adj2" fmla="val 54734"/>
            </a:avLst>
          </a:prstGeom>
          <a:solidFill>
            <a:srgbClr val="59a8d1"/>
          </a:solidFill>
          <a:ln w="12600">
            <a:solidFill>
              <a:srgbClr val="ffffff"/>
            </a:solidFill>
            <a:miter/>
          </a:ln>
        </p:spPr>
      </p:sp>
      <p:sp>
        <p:nvSpPr>
          <p:cNvPr id="505" name="CustomShape 42"/>
          <p:cNvSpPr/>
          <p:nvPr/>
        </p:nvSpPr>
        <p:spPr>
          <a:xfrm>
            <a:off x="6560280" y="4874400"/>
            <a:ext cx="334440" cy="366480"/>
          </a:xfrm>
          <a:prstGeom prst="upArrow">
            <a:avLst>
              <a:gd name="adj1" fmla="val 75009"/>
              <a:gd name="adj2" fmla="val 54734"/>
            </a:avLst>
          </a:prstGeom>
          <a:solidFill>
            <a:srgbClr val="59a8d1"/>
          </a:solidFill>
          <a:ln w="12600">
            <a:solidFill>
              <a:srgbClr val="ffffff"/>
            </a:solidFill>
            <a:miter/>
          </a:ln>
        </p:spPr>
      </p:sp>
      <p:sp>
        <p:nvSpPr>
          <p:cNvPr id="506" name="CustomShape 43"/>
          <p:cNvSpPr/>
          <p:nvPr/>
        </p:nvSpPr>
        <p:spPr>
          <a:xfrm>
            <a:off x="6636600" y="5027040"/>
            <a:ext cx="334440" cy="366480"/>
          </a:xfrm>
          <a:prstGeom prst="upArrow">
            <a:avLst>
              <a:gd name="adj1" fmla="val 75009"/>
              <a:gd name="adj2" fmla="val 54734"/>
            </a:avLst>
          </a:prstGeom>
          <a:solidFill>
            <a:srgbClr val="59a8d1"/>
          </a:solidFill>
          <a:ln w="12600">
            <a:solidFill>
              <a:srgbClr val="ffffff"/>
            </a:solidFill>
            <a:miter/>
          </a:ln>
        </p:spPr>
      </p:sp>
      <p:sp>
        <p:nvSpPr>
          <p:cNvPr id="507" name="CustomShape 44"/>
          <p:cNvSpPr/>
          <p:nvPr/>
        </p:nvSpPr>
        <p:spPr>
          <a:xfrm>
            <a:off x="6179400" y="4874400"/>
            <a:ext cx="334440" cy="366480"/>
          </a:xfrm>
          <a:prstGeom prst="upArrow">
            <a:avLst>
              <a:gd name="adj1" fmla="val 75009"/>
              <a:gd name="adj2" fmla="val 54734"/>
            </a:avLst>
          </a:prstGeom>
          <a:solidFill>
            <a:srgbClr val="59a8d1"/>
          </a:solidFill>
          <a:ln w="12600">
            <a:solidFill>
              <a:srgbClr val="ffffff"/>
            </a:solidFill>
            <a:miter/>
          </a:ln>
        </p:spPr>
      </p:sp>
      <p:sp>
        <p:nvSpPr>
          <p:cNvPr id="508" name="CustomShape 45"/>
          <p:cNvSpPr/>
          <p:nvPr/>
        </p:nvSpPr>
        <p:spPr>
          <a:xfrm>
            <a:off x="6026760" y="4798440"/>
            <a:ext cx="334440" cy="366480"/>
          </a:xfrm>
          <a:prstGeom prst="upArrow">
            <a:avLst>
              <a:gd name="adj1" fmla="val 75009"/>
              <a:gd name="adj2" fmla="val 54734"/>
            </a:avLst>
          </a:prstGeom>
          <a:solidFill>
            <a:srgbClr val="59a8d1"/>
          </a:solidFill>
          <a:ln w="12600">
            <a:solidFill>
              <a:srgbClr val="ffffff"/>
            </a:solidFill>
            <a:miter/>
          </a:ln>
        </p:spPr>
      </p:sp>
      <p:sp>
        <p:nvSpPr>
          <p:cNvPr id="509" name="CustomShape 46"/>
          <p:cNvSpPr/>
          <p:nvPr/>
        </p:nvSpPr>
        <p:spPr>
          <a:xfrm>
            <a:off x="5874480" y="4798440"/>
            <a:ext cx="334440" cy="366480"/>
          </a:xfrm>
          <a:prstGeom prst="upArrow">
            <a:avLst>
              <a:gd name="adj1" fmla="val 75009"/>
              <a:gd name="adj2" fmla="val 54734"/>
            </a:avLst>
          </a:prstGeom>
          <a:solidFill>
            <a:srgbClr val="59a8d1"/>
          </a:solidFill>
          <a:ln w="12600">
            <a:solidFill>
              <a:srgbClr val="ffffff"/>
            </a:solidFill>
            <a:miter/>
          </a:ln>
        </p:spPr>
      </p:sp>
      <p:sp>
        <p:nvSpPr>
          <p:cNvPr id="510" name="CustomShape 47"/>
          <p:cNvSpPr/>
          <p:nvPr/>
        </p:nvSpPr>
        <p:spPr>
          <a:xfrm>
            <a:off x="5722200" y="4874400"/>
            <a:ext cx="334440" cy="366480"/>
          </a:xfrm>
          <a:prstGeom prst="upArrow">
            <a:avLst>
              <a:gd name="adj1" fmla="val 75009"/>
              <a:gd name="adj2" fmla="val 54734"/>
            </a:avLst>
          </a:prstGeom>
          <a:solidFill>
            <a:srgbClr val="59a8d1"/>
          </a:solidFill>
          <a:ln w="12600">
            <a:solidFill>
              <a:srgbClr val="ffffff"/>
            </a:solidFill>
            <a:miter/>
          </a:ln>
        </p:spPr>
      </p:sp>
      <p:sp>
        <p:nvSpPr>
          <p:cNvPr id="511" name="CustomShape 48"/>
          <p:cNvSpPr/>
          <p:nvPr/>
        </p:nvSpPr>
        <p:spPr>
          <a:xfrm>
            <a:off x="5874480" y="4950720"/>
            <a:ext cx="334440" cy="366480"/>
          </a:xfrm>
          <a:prstGeom prst="upArrow">
            <a:avLst>
              <a:gd name="adj1" fmla="val 75009"/>
              <a:gd name="adj2" fmla="val 54734"/>
            </a:avLst>
          </a:prstGeom>
          <a:solidFill>
            <a:srgbClr val="59a8d1"/>
          </a:solidFill>
          <a:ln w="12600">
            <a:solidFill>
              <a:srgbClr val="ffffff"/>
            </a:solidFill>
            <a:miter/>
          </a:ln>
        </p:spPr>
      </p:sp>
      <p:sp>
        <p:nvSpPr>
          <p:cNvPr id="512" name="CustomShape 49"/>
          <p:cNvSpPr/>
          <p:nvPr/>
        </p:nvSpPr>
        <p:spPr>
          <a:xfrm>
            <a:off x="5645880" y="5103000"/>
            <a:ext cx="334440" cy="366480"/>
          </a:xfrm>
          <a:prstGeom prst="upArrow">
            <a:avLst>
              <a:gd name="adj1" fmla="val 75009"/>
              <a:gd name="adj2" fmla="val 54734"/>
            </a:avLst>
          </a:prstGeom>
          <a:solidFill>
            <a:srgbClr val="59a8d1"/>
          </a:solidFill>
          <a:ln w="12600">
            <a:solidFill>
              <a:srgbClr val="ffffff"/>
            </a:solidFill>
            <a:miter/>
          </a:ln>
        </p:spPr>
      </p:sp>
      <p:sp>
        <p:nvSpPr>
          <p:cNvPr id="513" name="CustomShape 50"/>
          <p:cNvSpPr/>
          <p:nvPr/>
        </p:nvSpPr>
        <p:spPr>
          <a:xfrm>
            <a:off x="5493600" y="4874400"/>
            <a:ext cx="334440" cy="366480"/>
          </a:xfrm>
          <a:prstGeom prst="upArrow">
            <a:avLst>
              <a:gd name="adj1" fmla="val 75009"/>
              <a:gd name="adj2" fmla="val 54734"/>
            </a:avLst>
          </a:prstGeom>
          <a:solidFill>
            <a:srgbClr val="59a8d1"/>
          </a:solidFill>
          <a:ln w="12600">
            <a:solidFill>
              <a:srgbClr val="ffffff"/>
            </a:solidFill>
            <a:miter/>
          </a:ln>
        </p:spPr>
      </p:sp>
      <p:sp>
        <p:nvSpPr>
          <p:cNvPr id="514" name="CustomShape 51"/>
          <p:cNvSpPr/>
          <p:nvPr/>
        </p:nvSpPr>
        <p:spPr>
          <a:xfrm>
            <a:off x="5340960" y="4950720"/>
            <a:ext cx="334440" cy="366480"/>
          </a:xfrm>
          <a:prstGeom prst="upArrow">
            <a:avLst>
              <a:gd name="adj1" fmla="val 75009"/>
              <a:gd name="adj2" fmla="val 54734"/>
            </a:avLst>
          </a:prstGeom>
          <a:solidFill>
            <a:srgbClr val="59a8d1"/>
          </a:solidFill>
          <a:ln w="12600">
            <a:solidFill>
              <a:srgbClr val="ffffff"/>
            </a:solidFill>
            <a:miter/>
          </a:ln>
        </p:spPr>
      </p:sp>
      <p:sp>
        <p:nvSpPr>
          <p:cNvPr id="515" name="CustomShape 52"/>
          <p:cNvSpPr/>
          <p:nvPr/>
        </p:nvSpPr>
        <p:spPr>
          <a:xfrm>
            <a:off x="5493600" y="5027040"/>
            <a:ext cx="334440" cy="366480"/>
          </a:xfrm>
          <a:prstGeom prst="upArrow">
            <a:avLst>
              <a:gd name="adj1" fmla="val 75009"/>
              <a:gd name="adj2" fmla="val 54734"/>
            </a:avLst>
          </a:prstGeom>
          <a:solidFill>
            <a:srgbClr val="59a8d1"/>
          </a:solidFill>
          <a:ln w="12600">
            <a:solidFill>
              <a:srgbClr val="ffffff"/>
            </a:solidFill>
            <a:miter/>
          </a:ln>
        </p:spPr>
      </p:sp>
      <p:sp>
        <p:nvSpPr>
          <p:cNvPr id="516" name="CustomShape 53"/>
          <p:cNvSpPr/>
          <p:nvPr/>
        </p:nvSpPr>
        <p:spPr>
          <a:xfrm>
            <a:off x="6026760" y="5103000"/>
            <a:ext cx="334440" cy="366480"/>
          </a:xfrm>
          <a:prstGeom prst="upArrow">
            <a:avLst>
              <a:gd name="adj1" fmla="val 75009"/>
              <a:gd name="adj2" fmla="val 54734"/>
            </a:avLst>
          </a:prstGeom>
          <a:solidFill>
            <a:srgbClr val="59a8d1"/>
          </a:solidFill>
          <a:ln w="12600">
            <a:solidFill>
              <a:srgbClr val="ffffff"/>
            </a:solidFill>
            <a:miter/>
          </a:ln>
        </p:spPr>
      </p:sp>
      <p:sp>
        <p:nvSpPr>
          <p:cNvPr id="517" name="CustomShape 54"/>
          <p:cNvSpPr/>
          <p:nvPr/>
        </p:nvSpPr>
        <p:spPr>
          <a:xfrm>
            <a:off x="6408000" y="4798440"/>
            <a:ext cx="334440" cy="366480"/>
          </a:xfrm>
          <a:prstGeom prst="upArrow">
            <a:avLst>
              <a:gd name="adj1" fmla="val 75009"/>
              <a:gd name="adj2" fmla="val 54734"/>
            </a:avLst>
          </a:prstGeom>
          <a:solidFill>
            <a:srgbClr val="59a8d1"/>
          </a:solidFill>
          <a:ln w="12600">
            <a:solidFill>
              <a:srgbClr val="ffffff"/>
            </a:solidFill>
            <a:miter/>
          </a:ln>
        </p:spPr>
      </p:sp>
      <p:sp>
        <p:nvSpPr>
          <p:cNvPr id="518" name="CustomShape 55"/>
          <p:cNvSpPr/>
          <p:nvPr/>
        </p:nvSpPr>
        <p:spPr>
          <a:xfrm>
            <a:off x="6331680" y="5027040"/>
            <a:ext cx="334440" cy="366480"/>
          </a:xfrm>
          <a:prstGeom prst="upArrow">
            <a:avLst>
              <a:gd name="adj1" fmla="val 75009"/>
              <a:gd name="adj2" fmla="val 54734"/>
            </a:avLst>
          </a:prstGeom>
          <a:solidFill>
            <a:srgbClr val="59a8d1"/>
          </a:solidFill>
          <a:ln w="12600">
            <a:solidFill>
              <a:srgbClr val="ffffff"/>
            </a:solidFill>
            <a:miter/>
          </a:ln>
        </p:spPr>
      </p:sp>
      <p:sp>
        <p:nvSpPr>
          <p:cNvPr id="519" name="CustomShape 56"/>
          <p:cNvSpPr/>
          <p:nvPr/>
        </p:nvSpPr>
        <p:spPr>
          <a:xfrm>
            <a:off x="6483960" y="5103000"/>
            <a:ext cx="334440" cy="366480"/>
          </a:xfrm>
          <a:prstGeom prst="upArrow">
            <a:avLst>
              <a:gd name="adj1" fmla="val 75009"/>
              <a:gd name="adj2" fmla="val 54734"/>
            </a:avLst>
          </a:prstGeom>
          <a:solidFill>
            <a:srgbClr val="59a8d1"/>
          </a:solidFill>
          <a:ln w="12600">
            <a:solidFill>
              <a:srgbClr val="ffffff"/>
            </a:solidFill>
            <a:miter/>
          </a:ln>
        </p:spPr>
      </p:sp>
      <p:sp>
        <p:nvSpPr>
          <p:cNvPr id="520" name="CustomShape 57"/>
          <p:cNvSpPr/>
          <p:nvPr/>
        </p:nvSpPr>
        <p:spPr>
          <a:xfrm>
            <a:off x="6941160" y="4950720"/>
            <a:ext cx="334440" cy="366480"/>
          </a:xfrm>
          <a:prstGeom prst="upArrow">
            <a:avLst>
              <a:gd name="adj1" fmla="val 75009"/>
              <a:gd name="adj2" fmla="val 54734"/>
            </a:avLst>
          </a:prstGeom>
          <a:solidFill>
            <a:srgbClr val="59a8d1"/>
          </a:solidFill>
          <a:ln w="12600">
            <a:solidFill>
              <a:srgbClr val="ffffff"/>
            </a:solidFill>
            <a:miter/>
          </a:ln>
        </p:spPr>
      </p:sp>
      <p:sp>
        <p:nvSpPr>
          <p:cNvPr id="521" name="CustomShape 58"/>
          <p:cNvSpPr/>
          <p:nvPr/>
        </p:nvSpPr>
        <p:spPr>
          <a:xfrm>
            <a:off x="6865200" y="5103000"/>
            <a:ext cx="334440" cy="366480"/>
          </a:xfrm>
          <a:prstGeom prst="upArrow">
            <a:avLst>
              <a:gd name="adj1" fmla="val 75009"/>
              <a:gd name="adj2" fmla="val 54734"/>
            </a:avLst>
          </a:prstGeom>
          <a:solidFill>
            <a:srgbClr val="59a8d1"/>
          </a:solidFill>
          <a:ln w="12600">
            <a:solidFill>
              <a:srgbClr val="ffffff"/>
            </a:solidFill>
            <a:miter/>
          </a:ln>
        </p:spPr>
      </p:sp>
      <p:sp>
        <p:nvSpPr>
          <p:cNvPr id="522" name="CustomShape 59"/>
          <p:cNvSpPr/>
          <p:nvPr/>
        </p:nvSpPr>
        <p:spPr>
          <a:xfrm>
            <a:off x="8312760" y="4950720"/>
            <a:ext cx="334440" cy="366480"/>
          </a:xfrm>
          <a:prstGeom prst="upArrow">
            <a:avLst>
              <a:gd name="adj1" fmla="val 75009"/>
              <a:gd name="adj2" fmla="val 54734"/>
            </a:avLst>
          </a:prstGeom>
          <a:solidFill>
            <a:srgbClr val="59a8d1"/>
          </a:solidFill>
          <a:ln w="12600">
            <a:solidFill>
              <a:srgbClr val="ffffff"/>
            </a:solidFill>
            <a:miter/>
          </a:ln>
        </p:spPr>
      </p:sp>
      <p:sp>
        <p:nvSpPr>
          <p:cNvPr id="523" name="CustomShape 60"/>
          <p:cNvSpPr/>
          <p:nvPr/>
        </p:nvSpPr>
        <p:spPr>
          <a:xfrm>
            <a:off x="8389080" y="5103000"/>
            <a:ext cx="334440" cy="366480"/>
          </a:xfrm>
          <a:prstGeom prst="upArrow">
            <a:avLst>
              <a:gd name="adj1" fmla="val 75009"/>
              <a:gd name="adj2" fmla="val 54734"/>
            </a:avLst>
          </a:prstGeom>
          <a:solidFill>
            <a:srgbClr val="59a8d1"/>
          </a:solidFill>
          <a:ln w="12600">
            <a:solidFill>
              <a:srgbClr val="ffffff"/>
            </a:solidFill>
            <a:miter/>
          </a:ln>
        </p:spPr>
      </p:sp>
      <p:sp>
        <p:nvSpPr>
          <p:cNvPr id="524" name="CustomShape 61"/>
          <p:cNvSpPr/>
          <p:nvPr/>
        </p:nvSpPr>
        <p:spPr>
          <a:xfrm>
            <a:off x="7931880" y="4950720"/>
            <a:ext cx="334440" cy="366480"/>
          </a:xfrm>
          <a:prstGeom prst="upArrow">
            <a:avLst>
              <a:gd name="adj1" fmla="val 75009"/>
              <a:gd name="adj2" fmla="val 54734"/>
            </a:avLst>
          </a:prstGeom>
          <a:solidFill>
            <a:srgbClr val="59a8d1"/>
          </a:solidFill>
          <a:ln w="12600">
            <a:solidFill>
              <a:srgbClr val="ffffff"/>
            </a:solidFill>
            <a:miter/>
          </a:ln>
        </p:spPr>
      </p:sp>
      <p:sp>
        <p:nvSpPr>
          <p:cNvPr id="525" name="CustomShape 62"/>
          <p:cNvSpPr/>
          <p:nvPr/>
        </p:nvSpPr>
        <p:spPr>
          <a:xfrm>
            <a:off x="7779600" y="4874400"/>
            <a:ext cx="334440" cy="366480"/>
          </a:xfrm>
          <a:prstGeom prst="upArrow">
            <a:avLst>
              <a:gd name="adj1" fmla="val 75009"/>
              <a:gd name="adj2" fmla="val 54734"/>
            </a:avLst>
          </a:prstGeom>
          <a:solidFill>
            <a:srgbClr val="59a8d1"/>
          </a:solidFill>
          <a:ln w="12600">
            <a:solidFill>
              <a:srgbClr val="ffffff"/>
            </a:solidFill>
            <a:miter/>
          </a:ln>
        </p:spPr>
      </p:sp>
      <p:sp>
        <p:nvSpPr>
          <p:cNvPr id="526" name="CustomShape 63"/>
          <p:cNvSpPr/>
          <p:nvPr/>
        </p:nvSpPr>
        <p:spPr>
          <a:xfrm>
            <a:off x="7626960" y="4874400"/>
            <a:ext cx="334440" cy="366480"/>
          </a:xfrm>
          <a:prstGeom prst="upArrow">
            <a:avLst>
              <a:gd name="adj1" fmla="val 75009"/>
              <a:gd name="adj2" fmla="val 54734"/>
            </a:avLst>
          </a:prstGeom>
          <a:solidFill>
            <a:srgbClr val="59a8d1"/>
          </a:solidFill>
          <a:ln w="12600">
            <a:solidFill>
              <a:srgbClr val="ffffff"/>
            </a:solidFill>
            <a:miter/>
          </a:ln>
        </p:spPr>
      </p:sp>
      <p:sp>
        <p:nvSpPr>
          <p:cNvPr id="527" name="CustomShape 64"/>
          <p:cNvSpPr/>
          <p:nvPr/>
        </p:nvSpPr>
        <p:spPr>
          <a:xfrm>
            <a:off x="7474680" y="4950720"/>
            <a:ext cx="334440" cy="366480"/>
          </a:xfrm>
          <a:prstGeom prst="upArrow">
            <a:avLst>
              <a:gd name="adj1" fmla="val 75009"/>
              <a:gd name="adj2" fmla="val 54734"/>
            </a:avLst>
          </a:prstGeom>
          <a:solidFill>
            <a:srgbClr val="59a8d1"/>
          </a:solidFill>
          <a:ln w="12600">
            <a:solidFill>
              <a:srgbClr val="ffffff"/>
            </a:solidFill>
            <a:miter/>
          </a:ln>
        </p:spPr>
      </p:sp>
      <p:sp>
        <p:nvSpPr>
          <p:cNvPr id="528" name="CustomShape 65"/>
          <p:cNvSpPr/>
          <p:nvPr/>
        </p:nvSpPr>
        <p:spPr>
          <a:xfrm>
            <a:off x="7626960" y="5027040"/>
            <a:ext cx="334440" cy="366480"/>
          </a:xfrm>
          <a:prstGeom prst="upArrow">
            <a:avLst>
              <a:gd name="adj1" fmla="val 75009"/>
              <a:gd name="adj2" fmla="val 54734"/>
            </a:avLst>
          </a:prstGeom>
          <a:solidFill>
            <a:srgbClr val="59a8d1"/>
          </a:solidFill>
          <a:ln w="12600">
            <a:solidFill>
              <a:srgbClr val="ffffff"/>
            </a:solidFill>
            <a:miter/>
          </a:ln>
        </p:spPr>
      </p:sp>
      <p:sp>
        <p:nvSpPr>
          <p:cNvPr id="529" name="CustomShape 66"/>
          <p:cNvSpPr/>
          <p:nvPr/>
        </p:nvSpPr>
        <p:spPr>
          <a:xfrm>
            <a:off x="7398360" y="5179320"/>
            <a:ext cx="334440" cy="366480"/>
          </a:xfrm>
          <a:prstGeom prst="upArrow">
            <a:avLst>
              <a:gd name="adj1" fmla="val 75009"/>
              <a:gd name="adj2" fmla="val 54734"/>
            </a:avLst>
          </a:prstGeom>
          <a:solidFill>
            <a:srgbClr val="59a8d1"/>
          </a:solidFill>
          <a:ln w="12600">
            <a:solidFill>
              <a:srgbClr val="ffffff"/>
            </a:solidFill>
            <a:miter/>
          </a:ln>
        </p:spPr>
      </p:sp>
      <p:sp>
        <p:nvSpPr>
          <p:cNvPr id="530" name="CustomShape 67"/>
          <p:cNvSpPr/>
          <p:nvPr/>
        </p:nvSpPr>
        <p:spPr>
          <a:xfrm>
            <a:off x="7246080" y="4950720"/>
            <a:ext cx="334440" cy="366480"/>
          </a:xfrm>
          <a:prstGeom prst="upArrow">
            <a:avLst>
              <a:gd name="adj1" fmla="val 75009"/>
              <a:gd name="adj2" fmla="val 54734"/>
            </a:avLst>
          </a:prstGeom>
          <a:solidFill>
            <a:srgbClr val="59a8d1"/>
          </a:solidFill>
          <a:ln w="12600">
            <a:solidFill>
              <a:srgbClr val="ffffff"/>
            </a:solidFill>
            <a:miter/>
          </a:ln>
        </p:spPr>
      </p:sp>
      <p:sp>
        <p:nvSpPr>
          <p:cNvPr id="531" name="CustomShape 68"/>
          <p:cNvSpPr/>
          <p:nvPr/>
        </p:nvSpPr>
        <p:spPr>
          <a:xfrm>
            <a:off x="7093800" y="5027040"/>
            <a:ext cx="334440" cy="366480"/>
          </a:xfrm>
          <a:prstGeom prst="upArrow">
            <a:avLst>
              <a:gd name="adj1" fmla="val 75009"/>
              <a:gd name="adj2" fmla="val 54734"/>
            </a:avLst>
          </a:prstGeom>
          <a:solidFill>
            <a:srgbClr val="59a8d1"/>
          </a:solidFill>
          <a:ln w="12600">
            <a:solidFill>
              <a:srgbClr val="ffffff"/>
            </a:solidFill>
            <a:miter/>
          </a:ln>
        </p:spPr>
      </p:sp>
      <p:sp>
        <p:nvSpPr>
          <p:cNvPr id="532" name="CustomShape 69"/>
          <p:cNvSpPr/>
          <p:nvPr/>
        </p:nvSpPr>
        <p:spPr>
          <a:xfrm>
            <a:off x="7246080" y="5103000"/>
            <a:ext cx="334440" cy="366480"/>
          </a:xfrm>
          <a:prstGeom prst="upArrow">
            <a:avLst>
              <a:gd name="adj1" fmla="val 75009"/>
              <a:gd name="adj2" fmla="val 54734"/>
            </a:avLst>
          </a:prstGeom>
          <a:solidFill>
            <a:srgbClr val="59a8d1"/>
          </a:solidFill>
          <a:ln w="12600">
            <a:solidFill>
              <a:srgbClr val="ffffff"/>
            </a:solidFill>
            <a:miter/>
          </a:ln>
        </p:spPr>
      </p:sp>
      <p:sp>
        <p:nvSpPr>
          <p:cNvPr id="533" name="CustomShape 70"/>
          <p:cNvSpPr/>
          <p:nvPr/>
        </p:nvSpPr>
        <p:spPr>
          <a:xfrm>
            <a:off x="7779600" y="5179320"/>
            <a:ext cx="334440" cy="366480"/>
          </a:xfrm>
          <a:prstGeom prst="upArrow">
            <a:avLst>
              <a:gd name="adj1" fmla="val 75009"/>
              <a:gd name="adj2" fmla="val 54734"/>
            </a:avLst>
          </a:prstGeom>
          <a:solidFill>
            <a:srgbClr val="59a8d1"/>
          </a:solidFill>
          <a:ln w="12600">
            <a:solidFill>
              <a:srgbClr val="ffffff"/>
            </a:solidFill>
            <a:miter/>
          </a:ln>
        </p:spPr>
      </p:sp>
      <p:sp>
        <p:nvSpPr>
          <p:cNvPr id="534" name="CustomShape 71"/>
          <p:cNvSpPr/>
          <p:nvPr/>
        </p:nvSpPr>
        <p:spPr>
          <a:xfrm>
            <a:off x="8160480" y="4874400"/>
            <a:ext cx="334440" cy="366480"/>
          </a:xfrm>
          <a:prstGeom prst="upArrow">
            <a:avLst>
              <a:gd name="adj1" fmla="val 75009"/>
              <a:gd name="adj2" fmla="val 54734"/>
            </a:avLst>
          </a:prstGeom>
          <a:solidFill>
            <a:srgbClr val="59a8d1"/>
          </a:solidFill>
          <a:ln w="12600">
            <a:solidFill>
              <a:srgbClr val="ffffff"/>
            </a:solidFill>
            <a:miter/>
          </a:ln>
        </p:spPr>
      </p:sp>
      <p:sp>
        <p:nvSpPr>
          <p:cNvPr id="535" name="CustomShape 72"/>
          <p:cNvSpPr/>
          <p:nvPr/>
        </p:nvSpPr>
        <p:spPr>
          <a:xfrm>
            <a:off x="8084160" y="5103000"/>
            <a:ext cx="334440" cy="366480"/>
          </a:xfrm>
          <a:prstGeom prst="upArrow">
            <a:avLst>
              <a:gd name="adj1" fmla="val 75009"/>
              <a:gd name="adj2" fmla="val 54734"/>
            </a:avLst>
          </a:prstGeom>
          <a:solidFill>
            <a:srgbClr val="59a8d1"/>
          </a:solidFill>
          <a:ln w="12600">
            <a:solidFill>
              <a:srgbClr val="ffffff"/>
            </a:solidFill>
            <a:miter/>
          </a:ln>
        </p:spPr>
      </p:sp>
      <p:sp>
        <p:nvSpPr>
          <p:cNvPr id="536" name="CustomShape 73"/>
          <p:cNvSpPr/>
          <p:nvPr/>
        </p:nvSpPr>
        <p:spPr>
          <a:xfrm>
            <a:off x="8236800" y="5179320"/>
            <a:ext cx="334440" cy="366480"/>
          </a:xfrm>
          <a:prstGeom prst="upArrow">
            <a:avLst>
              <a:gd name="adj1" fmla="val 75009"/>
              <a:gd name="adj2" fmla="val 54734"/>
            </a:avLst>
          </a:prstGeom>
          <a:solidFill>
            <a:srgbClr val="59a8d1"/>
          </a:solidFill>
          <a:ln w="12600">
            <a:solidFill>
              <a:srgbClr val="ffffff"/>
            </a:solidFill>
            <a:miter/>
          </a:ln>
        </p:spPr>
      </p:sp>
      <p:sp>
        <p:nvSpPr>
          <p:cNvPr id="537" name="CustomShape 74"/>
          <p:cNvSpPr/>
          <p:nvPr/>
        </p:nvSpPr>
        <p:spPr>
          <a:xfrm>
            <a:off x="5417280" y="5179320"/>
            <a:ext cx="334440" cy="366480"/>
          </a:xfrm>
          <a:prstGeom prst="upArrow">
            <a:avLst>
              <a:gd name="adj1" fmla="val 75009"/>
              <a:gd name="adj2" fmla="val 54734"/>
            </a:avLst>
          </a:prstGeom>
          <a:solidFill>
            <a:srgbClr val="59a8d1"/>
          </a:solidFill>
          <a:ln w="12600">
            <a:solidFill>
              <a:srgbClr val="ffffff"/>
            </a:solidFill>
            <a:miter/>
          </a:ln>
        </p:spPr>
      </p:sp>
      <p:sp>
        <p:nvSpPr>
          <p:cNvPr id="538" name="CustomShape 75"/>
          <p:cNvSpPr/>
          <p:nvPr/>
        </p:nvSpPr>
        <p:spPr>
          <a:xfrm>
            <a:off x="5340960" y="5331600"/>
            <a:ext cx="334440" cy="366480"/>
          </a:xfrm>
          <a:prstGeom prst="upArrow">
            <a:avLst>
              <a:gd name="adj1" fmla="val 75009"/>
              <a:gd name="adj2" fmla="val 54734"/>
            </a:avLst>
          </a:prstGeom>
          <a:solidFill>
            <a:srgbClr val="59a8d1"/>
          </a:solidFill>
          <a:ln w="12600">
            <a:solidFill>
              <a:srgbClr val="ffffff"/>
            </a:solidFill>
            <a:miter/>
          </a:ln>
        </p:spPr>
      </p:sp>
      <p:sp>
        <p:nvSpPr>
          <p:cNvPr id="539" name="CustomShape 76"/>
          <p:cNvSpPr/>
          <p:nvPr/>
        </p:nvSpPr>
        <p:spPr>
          <a:xfrm>
            <a:off x="6788880" y="5179320"/>
            <a:ext cx="334440" cy="366480"/>
          </a:xfrm>
          <a:prstGeom prst="upArrow">
            <a:avLst>
              <a:gd name="adj1" fmla="val 75009"/>
              <a:gd name="adj2" fmla="val 54734"/>
            </a:avLst>
          </a:prstGeom>
          <a:solidFill>
            <a:srgbClr val="59a8d1"/>
          </a:solidFill>
          <a:ln w="12600">
            <a:solidFill>
              <a:srgbClr val="ffffff"/>
            </a:solidFill>
            <a:miter/>
          </a:ln>
        </p:spPr>
      </p:sp>
      <p:sp>
        <p:nvSpPr>
          <p:cNvPr id="540" name="CustomShape 77"/>
          <p:cNvSpPr/>
          <p:nvPr/>
        </p:nvSpPr>
        <p:spPr>
          <a:xfrm>
            <a:off x="6865200" y="5331600"/>
            <a:ext cx="334440" cy="366480"/>
          </a:xfrm>
          <a:prstGeom prst="upArrow">
            <a:avLst>
              <a:gd name="adj1" fmla="val 75009"/>
              <a:gd name="adj2" fmla="val 54734"/>
            </a:avLst>
          </a:prstGeom>
          <a:solidFill>
            <a:srgbClr val="59a8d1"/>
          </a:solidFill>
          <a:ln w="12600">
            <a:solidFill>
              <a:srgbClr val="ffffff"/>
            </a:solidFill>
            <a:miter/>
          </a:ln>
        </p:spPr>
      </p:sp>
      <p:sp>
        <p:nvSpPr>
          <p:cNvPr id="541" name="CustomShape 78"/>
          <p:cNvSpPr/>
          <p:nvPr/>
        </p:nvSpPr>
        <p:spPr>
          <a:xfrm>
            <a:off x="6408000" y="5179320"/>
            <a:ext cx="334440" cy="366480"/>
          </a:xfrm>
          <a:prstGeom prst="upArrow">
            <a:avLst>
              <a:gd name="adj1" fmla="val 75009"/>
              <a:gd name="adj2" fmla="val 54734"/>
            </a:avLst>
          </a:prstGeom>
          <a:solidFill>
            <a:srgbClr val="59a8d1"/>
          </a:solidFill>
          <a:ln w="12600">
            <a:solidFill>
              <a:srgbClr val="ffffff"/>
            </a:solidFill>
            <a:miter/>
          </a:ln>
        </p:spPr>
      </p:sp>
      <p:sp>
        <p:nvSpPr>
          <p:cNvPr id="542" name="CustomShape 79"/>
          <p:cNvSpPr/>
          <p:nvPr/>
        </p:nvSpPr>
        <p:spPr>
          <a:xfrm>
            <a:off x="6255360" y="5103000"/>
            <a:ext cx="334440" cy="366480"/>
          </a:xfrm>
          <a:prstGeom prst="upArrow">
            <a:avLst>
              <a:gd name="adj1" fmla="val 75009"/>
              <a:gd name="adj2" fmla="val 54734"/>
            </a:avLst>
          </a:prstGeom>
          <a:solidFill>
            <a:srgbClr val="59a8d1"/>
          </a:solidFill>
          <a:ln w="12600">
            <a:solidFill>
              <a:srgbClr val="ffffff"/>
            </a:solidFill>
            <a:miter/>
          </a:ln>
        </p:spPr>
      </p:sp>
      <p:sp>
        <p:nvSpPr>
          <p:cNvPr id="543" name="CustomShape 80"/>
          <p:cNvSpPr/>
          <p:nvPr/>
        </p:nvSpPr>
        <p:spPr>
          <a:xfrm>
            <a:off x="6103080" y="5103000"/>
            <a:ext cx="334440" cy="366480"/>
          </a:xfrm>
          <a:prstGeom prst="upArrow">
            <a:avLst>
              <a:gd name="adj1" fmla="val 75009"/>
              <a:gd name="adj2" fmla="val 54734"/>
            </a:avLst>
          </a:prstGeom>
          <a:solidFill>
            <a:srgbClr val="59a8d1"/>
          </a:solidFill>
          <a:ln w="12600">
            <a:solidFill>
              <a:srgbClr val="ffffff"/>
            </a:solidFill>
            <a:miter/>
          </a:ln>
        </p:spPr>
      </p:sp>
      <p:sp>
        <p:nvSpPr>
          <p:cNvPr id="544" name="CustomShape 81"/>
          <p:cNvSpPr/>
          <p:nvPr/>
        </p:nvSpPr>
        <p:spPr>
          <a:xfrm>
            <a:off x="5950800" y="5179320"/>
            <a:ext cx="334440" cy="366480"/>
          </a:xfrm>
          <a:prstGeom prst="upArrow">
            <a:avLst>
              <a:gd name="adj1" fmla="val 75009"/>
              <a:gd name="adj2" fmla="val 54734"/>
            </a:avLst>
          </a:prstGeom>
          <a:solidFill>
            <a:srgbClr val="59a8d1"/>
          </a:solidFill>
          <a:ln w="12600">
            <a:solidFill>
              <a:srgbClr val="ffffff"/>
            </a:solidFill>
            <a:miter/>
          </a:ln>
        </p:spPr>
      </p:sp>
      <p:sp>
        <p:nvSpPr>
          <p:cNvPr id="545" name="CustomShape 82"/>
          <p:cNvSpPr/>
          <p:nvPr/>
        </p:nvSpPr>
        <p:spPr>
          <a:xfrm>
            <a:off x="6103080" y="5255640"/>
            <a:ext cx="334440" cy="366480"/>
          </a:xfrm>
          <a:prstGeom prst="upArrow">
            <a:avLst>
              <a:gd name="adj1" fmla="val 75009"/>
              <a:gd name="adj2" fmla="val 54734"/>
            </a:avLst>
          </a:prstGeom>
          <a:solidFill>
            <a:srgbClr val="59a8d1"/>
          </a:solidFill>
          <a:ln w="12600">
            <a:solidFill>
              <a:srgbClr val="ffffff"/>
            </a:solidFill>
            <a:miter/>
          </a:ln>
        </p:spPr>
      </p:sp>
      <p:sp>
        <p:nvSpPr>
          <p:cNvPr id="546" name="CustomShape 83"/>
          <p:cNvSpPr/>
          <p:nvPr/>
        </p:nvSpPr>
        <p:spPr>
          <a:xfrm>
            <a:off x="5874480" y="5407920"/>
            <a:ext cx="334440" cy="366480"/>
          </a:xfrm>
          <a:prstGeom prst="upArrow">
            <a:avLst>
              <a:gd name="adj1" fmla="val 75009"/>
              <a:gd name="adj2" fmla="val 54734"/>
            </a:avLst>
          </a:prstGeom>
          <a:solidFill>
            <a:srgbClr val="59a8d1"/>
          </a:solidFill>
          <a:ln w="12600">
            <a:solidFill>
              <a:srgbClr val="ffffff"/>
            </a:solidFill>
            <a:miter/>
          </a:ln>
        </p:spPr>
      </p:sp>
      <p:sp>
        <p:nvSpPr>
          <p:cNvPr id="547" name="CustomShape 84"/>
          <p:cNvSpPr/>
          <p:nvPr/>
        </p:nvSpPr>
        <p:spPr>
          <a:xfrm>
            <a:off x="5722200" y="5179320"/>
            <a:ext cx="334440" cy="366480"/>
          </a:xfrm>
          <a:prstGeom prst="upArrow">
            <a:avLst>
              <a:gd name="adj1" fmla="val 75009"/>
              <a:gd name="adj2" fmla="val 54734"/>
            </a:avLst>
          </a:prstGeom>
          <a:solidFill>
            <a:srgbClr val="59a8d1"/>
          </a:solidFill>
          <a:ln w="12600">
            <a:solidFill>
              <a:srgbClr val="ffffff"/>
            </a:solidFill>
            <a:miter/>
          </a:ln>
        </p:spPr>
      </p:sp>
      <p:sp>
        <p:nvSpPr>
          <p:cNvPr id="548" name="CustomShape 85"/>
          <p:cNvSpPr/>
          <p:nvPr/>
        </p:nvSpPr>
        <p:spPr>
          <a:xfrm>
            <a:off x="5569560" y="5255640"/>
            <a:ext cx="334440" cy="366480"/>
          </a:xfrm>
          <a:prstGeom prst="upArrow">
            <a:avLst>
              <a:gd name="adj1" fmla="val 75009"/>
              <a:gd name="adj2" fmla="val 54734"/>
            </a:avLst>
          </a:prstGeom>
          <a:solidFill>
            <a:srgbClr val="59a8d1"/>
          </a:solidFill>
          <a:ln w="12600">
            <a:solidFill>
              <a:srgbClr val="ffffff"/>
            </a:solidFill>
            <a:miter/>
          </a:ln>
        </p:spPr>
      </p:sp>
      <p:sp>
        <p:nvSpPr>
          <p:cNvPr id="549" name="CustomShape 86"/>
          <p:cNvSpPr/>
          <p:nvPr/>
        </p:nvSpPr>
        <p:spPr>
          <a:xfrm>
            <a:off x="5722200" y="5331600"/>
            <a:ext cx="334440" cy="366480"/>
          </a:xfrm>
          <a:prstGeom prst="upArrow">
            <a:avLst>
              <a:gd name="adj1" fmla="val 75009"/>
              <a:gd name="adj2" fmla="val 54734"/>
            </a:avLst>
          </a:prstGeom>
          <a:solidFill>
            <a:srgbClr val="59a8d1"/>
          </a:solidFill>
          <a:ln w="12600">
            <a:solidFill>
              <a:srgbClr val="ffffff"/>
            </a:solidFill>
            <a:miter/>
          </a:ln>
        </p:spPr>
      </p:sp>
      <p:sp>
        <p:nvSpPr>
          <p:cNvPr id="550" name="CustomShape 87"/>
          <p:cNvSpPr/>
          <p:nvPr/>
        </p:nvSpPr>
        <p:spPr>
          <a:xfrm>
            <a:off x="6255360" y="5407920"/>
            <a:ext cx="334440" cy="366480"/>
          </a:xfrm>
          <a:prstGeom prst="upArrow">
            <a:avLst>
              <a:gd name="adj1" fmla="val 75009"/>
              <a:gd name="adj2" fmla="val 54734"/>
            </a:avLst>
          </a:prstGeom>
          <a:solidFill>
            <a:srgbClr val="59a8d1"/>
          </a:solidFill>
          <a:ln w="12600">
            <a:solidFill>
              <a:srgbClr val="ffffff"/>
            </a:solidFill>
            <a:miter/>
          </a:ln>
        </p:spPr>
      </p:sp>
      <p:sp>
        <p:nvSpPr>
          <p:cNvPr id="551" name="CustomShape 88"/>
          <p:cNvSpPr/>
          <p:nvPr/>
        </p:nvSpPr>
        <p:spPr>
          <a:xfrm>
            <a:off x="6636600" y="5103000"/>
            <a:ext cx="334440" cy="366480"/>
          </a:xfrm>
          <a:prstGeom prst="upArrow">
            <a:avLst>
              <a:gd name="adj1" fmla="val 75009"/>
              <a:gd name="adj2" fmla="val 54734"/>
            </a:avLst>
          </a:prstGeom>
          <a:solidFill>
            <a:srgbClr val="59a8d1"/>
          </a:solidFill>
          <a:ln w="12600">
            <a:solidFill>
              <a:srgbClr val="ffffff"/>
            </a:solidFill>
            <a:miter/>
          </a:ln>
        </p:spPr>
      </p:sp>
      <p:sp>
        <p:nvSpPr>
          <p:cNvPr id="552" name="CustomShape 89"/>
          <p:cNvSpPr/>
          <p:nvPr/>
        </p:nvSpPr>
        <p:spPr>
          <a:xfrm>
            <a:off x="6560280" y="5331600"/>
            <a:ext cx="334440" cy="366480"/>
          </a:xfrm>
          <a:prstGeom prst="upArrow">
            <a:avLst>
              <a:gd name="adj1" fmla="val 75009"/>
              <a:gd name="adj2" fmla="val 54734"/>
            </a:avLst>
          </a:prstGeom>
          <a:solidFill>
            <a:srgbClr val="59a8d1"/>
          </a:solidFill>
          <a:ln w="12600">
            <a:solidFill>
              <a:srgbClr val="ffffff"/>
            </a:solidFill>
            <a:miter/>
          </a:ln>
        </p:spPr>
      </p:sp>
      <p:sp>
        <p:nvSpPr>
          <p:cNvPr id="553" name="CustomShape 90"/>
          <p:cNvSpPr/>
          <p:nvPr/>
        </p:nvSpPr>
        <p:spPr>
          <a:xfrm>
            <a:off x="6712560" y="5407920"/>
            <a:ext cx="334440" cy="366480"/>
          </a:xfrm>
          <a:prstGeom prst="upArrow">
            <a:avLst>
              <a:gd name="adj1" fmla="val 75009"/>
              <a:gd name="adj2" fmla="val 54734"/>
            </a:avLst>
          </a:prstGeom>
          <a:solidFill>
            <a:srgbClr val="59a8d1"/>
          </a:solidFill>
          <a:ln w="12600">
            <a:solidFill>
              <a:srgbClr val="ffffff"/>
            </a:solidFill>
            <a:miter/>
          </a:ln>
        </p:spPr>
      </p:sp>
      <p:sp>
        <p:nvSpPr>
          <p:cNvPr id="554" name="CustomShape 91"/>
          <p:cNvSpPr/>
          <p:nvPr/>
        </p:nvSpPr>
        <p:spPr>
          <a:xfrm>
            <a:off x="6636600" y="4417200"/>
            <a:ext cx="334440" cy="366480"/>
          </a:xfrm>
          <a:prstGeom prst="upArrow">
            <a:avLst>
              <a:gd name="adj1" fmla="val 75009"/>
              <a:gd name="adj2" fmla="val 54734"/>
            </a:avLst>
          </a:prstGeom>
          <a:solidFill>
            <a:srgbClr val="59a8d1"/>
          </a:solidFill>
          <a:ln w="12600">
            <a:solidFill>
              <a:srgbClr val="ffffff"/>
            </a:solidFill>
            <a:miter/>
          </a:ln>
        </p:spPr>
      </p:sp>
      <p:sp>
        <p:nvSpPr>
          <p:cNvPr id="555" name="CustomShape 92"/>
          <p:cNvSpPr/>
          <p:nvPr/>
        </p:nvSpPr>
        <p:spPr>
          <a:xfrm>
            <a:off x="6560280" y="4569840"/>
            <a:ext cx="334440" cy="366480"/>
          </a:xfrm>
          <a:prstGeom prst="upArrow">
            <a:avLst>
              <a:gd name="adj1" fmla="val 75009"/>
              <a:gd name="adj2" fmla="val 54734"/>
            </a:avLst>
          </a:prstGeom>
          <a:solidFill>
            <a:srgbClr val="59a8d1"/>
          </a:solidFill>
          <a:ln w="12600">
            <a:solidFill>
              <a:srgbClr val="ffffff"/>
            </a:solidFill>
            <a:miter/>
          </a:ln>
        </p:spPr>
      </p:sp>
      <p:sp>
        <p:nvSpPr>
          <p:cNvPr id="556" name="CustomShape 93"/>
          <p:cNvSpPr/>
          <p:nvPr/>
        </p:nvSpPr>
        <p:spPr>
          <a:xfrm>
            <a:off x="8008200" y="4417200"/>
            <a:ext cx="334440" cy="366480"/>
          </a:xfrm>
          <a:prstGeom prst="upArrow">
            <a:avLst>
              <a:gd name="adj1" fmla="val 75009"/>
              <a:gd name="adj2" fmla="val 54734"/>
            </a:avLst>
          </a:prstGeom>
          <a:solidFill>
            <a:srgbClr val="59a8d1"/>
          </a:solidFill>
          <a:ln w="12600">
            <a:solidFill>
              <a:srgbClr val="ffffff"/>
            </a:solidFill>
            <a:miter/>
          </a:ln>
        </p:spPr>
      </p:sp>
      <p:sp>
        <p:nvSpPr>
          <p:cNvPr id="557" name="CustomShape 94"/>
          <p:cNvSpPr/>
          <p:nvPr/>
        </p:nvSpPr>
        <p:spPr>
          <a:xfrm>
            <a:off x="8084160" y="4569840"/>
            <a:ext cx="334440" cy="366480"/>
          </a:xfrm>
          <a:prstGeom prst="upArrow">
            <a:avLst>
              <a:gd name="adj1" fmla="val 75009"/>
              <a:gd name="adj2" fmla="val 54734"/>
            </a:avLst>
          </a:prstGeom>
          <a:solidFill>
            <a:srgbClr val="59a8d1"/>
          </a:solidFill>
          <a:ln w="12600">
            <a:solidFill>
              <a:srgbClr val="ffffff"/>
            </a:solidFill>
            <a:miter/>
          </a:ln>
        </p:spPr>
      </p:sp>
      <p:sp>
        <p:nvSpPr>
          <p:cNvPr id="558" name="CustomShape 95"/>
          <p:cNvSpPr/>
          <p:nvPr/>
        </p:nvSpPr>
        <p:spPr>
          <a:xfrm>
            <a:off x="7626960" y="4417200"/>
            <a:ext cx="334440" cy="366480"/>
          </a:xfrm>
          <a:prstGeom prst="upArrow">
            <a:avLst>
              <a:gd name="adj1" fmla="val 75009"/>
              <a:gd name="adj2" fmla="val 54734"/>
            </a:avLst>
          </a:prstGeom>
          <a:solidFill>
            <a:srgbClr val="59a8d1"/>
          </a:solidFill>
          <a:ln w="12600">
            <a:solidFill>
              <a:srgbClr val="ffffff"/>
            </a:solidFill>
            <a:miter/>
          </a:ln>
        </p:spPr>
      </p:sp>
      <p:sp>
        <p:nvSpPr>
          <p:cNvPr id="559" name="CustomShape 96"/>
          <p:cNvSpPr/>
          <p:nvPr/>
        </p:nvSpPr>
        <p:spPr>
          <a:xfrm>
            <a:off x="7474680" y="4341240"/>
            <a:ext cx="334440" cy="366480"/>
          </a:xfrm>
          <a:prstGeom prst="upArrow">
            <a:avLst>
              <a:gd name="adj1" fmla="val 75009"/>
              <a:gd name="adj2" fmla="val 54734"/>
            </a:avLst>
          </a:prstGeom>
          <a:solidFill>
            <a:srgbClr val="59a8d1"/>
          </a:solidFill>
          <a:ln w="12600">
            <a:solidFill>
              <a:srgbClr val="ffffff"/>
            </a:solidFill>
            <a:miter/>
          </a:ln>
        </p:spPr>
      </p:sp>
      <p:sp>
        <p:nvSpPr>
          <p:cNvPr id="560" name="CustomShape 97"/>
          <p:cNvSpPr/>
          <p:nvPr/>
        </p:nvSpPr>
        <p:spPr>
          <a:xfrm>
            <a:off x="7322400" y="4341240"/>
            <a:ext cx="334440" cy="366480"/>
          </a:xfrm>
          <a:prstGeom prst="upArrow">
            <a:avLst>
              <a:gd name="adj1" fmla="val 75009"/>
              <a:gd name="adj2" fmla="val 54734"/>
            </a:avLst>
          </a:prstGeom>
          <a:solidFill>
            <a:srgbClr val="59a8d1"/>
          </a:solidFill>
          <a:ln w="12600">
            <a:solidFill>
              <a:srgbClr val="ffffff"/>
            </a:solidFill>
            <a:miter/>
          </a:ln>
        </p:spPr>
      </p:sp>
      <p:sp>
        <p:nvSpPr>
          <p:cNvPr id="561" name="CustomShape 98"/>
          <p:cNvSpPr/>
          <p:nvPr/>
        </p:nvSpPr>
        <p:spPr>
          <a:xfrm>
            <a:off x="7169760" y="4417200"/>
            <a:ext cx="334440" cy="366480"/>
          </a:xfrm>
          <a:prstGeom prst="upArrow">
            <a:avLst>
              <a:gd name="adj1" fmla="val 75009"/>
              <a:gd name="adj2" fmla="val 54734"/>
            </a:avLst>
          </a:prstGeom>
          <a:solidFill>
            <a:srgbClr val="59a8d1"/>
          </a:solidFill>
          <a:ln w="12600">
            <a:solidFill>
              <a:srgbClr val="ffffff"/>
            </a:solidFill>
            <a:miter/>
          </a:ln>
        </p:spPr>
      </p:sp>
      <p:sp>
        <p:nvSpPr>
          <p:cNvPr id="562" name="CustomShape 99"/>
          <p:cNvSpPr/>
          <p:nvPr/>
        </p:nvSpPr>
        <p:spPr>
          <a:xfrm>
            <a:off x="7322400" y="4493520"/>
            <a:ext cx="334440" cy="366480"/>
          </a:xfrm>
          <a:prstGeom prst="upArrow">
            <a:avLst>
              <a:gd name="adj1" fmla="val 75009"/>
              <a:gd name="adj2" fmla="val 54734"/>
            </a:avLst>
          </a:prstGeom>
          <a:solidFill>
            <a:srgbClr val="59a8d1"/>
          </a:solidFill>
          <a:ln w="12600">
            <a:solidFill>
              <a:srgbClr val="ffffff"/>
            </a:solidFill>
            <a:miter/>
          </a:ln>
        </p:spPr>
      </p:sp>
      <p:sp>
        <p:nvSpPr>
          <p:cNvPr id="563" name="CustomShape 100"/>
          <p:cNvSpPr/>
          <p:nvPr/>
        </p:nvSpPr>
        <p:spPr>
          <a:xfrm>
            <a:off x="7093800" y="4645800"/>
            <a:ext cx="334440" cy="366480"/>
          </a:xfrm>
          <a:prstGeom prst="upArrow">
            <a:avLst>
              <a:gd name="adj1" fmla="val 75009"/>
              <a:gd name="adj2" fmla="val 54734"/>
            </a:avLst>
          </a:prstGeom>
          <a:solidFill>
            <a:srgbClr val="59a8d1"/>
          </a:solidFill>
          <a:ln w="12600">
            <a:solidFill>
              <a:srgbClr val="ffffff"/>
            </a:solidFill>
            <a:miter/>
          </a:ln>
        </p:spPr>
      </p:sp>
      <p:sp>
        <p:nvSpPr>
          <p:cNvPr id="564" name="CustomShape 101"/>
          <p:cNvSpPr/>
          <p:nvPr/>
        </p:nvSpPr>
        <p:spPr>
          <a:xfrm>
            <a:off x="6941160" y="4417200"/>
            <a:ext cx="334440" cy="366480"/>
          </a:xfrm>
          <a:prstGeom prst="upArrow">
            <a:avLst>
              <a:gd name="adj1" fmla="val 75009"/>
              <a:gd name="adj2" fmla="val 54734"/>
            </a:avLst>
          </a:prstGeom>
          <a:solidFill>
            <a:srgbClr val="59a8d1"/>
          </a:solidFill>
          <a:ln w="12600">
            <a:solidFill>
              <a:srgbClr val="ffffff"/>
            </a:solidFill>
            <a:miter/>
          </a:ln>
        </p:spPr>
      </p:sp>
      <p:sp>
        <p:nvSpPr>
          <p:cNvPr id="565" name="CustomShape 102"/>
          <p:cNvSpPr/>
          <p:nvPr/>
        </p:nvSpPr>
        <p:spPr>
          <a:xfrm>
            <a:off x="6788880" y="4493520"/>
            <a:ext cx="334440" cy="366480"/>
          </a:xfrm>
          <a:prstGeom prst="upArrow">
            <a:avLst>
              <a:gd name="adj1" fmla="val 75009"/>
              <a:gd name="adj2" fmla="val 54734"/>
            </a:avLst>
          </a:prstGeom>
          <a:solidFill>
            <a:srgbClr val="59a8d1"/>
          </a:solidFill>
          <a:ln w="12600">
            <a:solidFill>
              <a:srgbClr val="ffffff"/>
            </a:solidFill>
            <a:miter/>
          </a:ln>
        </p:spPr>
      </p:sp>
      <p:sp>
        <p:nvSpPr>
          <p:cNvPr id="566" name="CustomShape 103"/>
          <p:cNvSpPr/>
          <p:nvPr/>
        </p:nvSpPr>
        <p:spPr>
          <a:xfrm>
            <a:off x="6941160" y="4569840"/>
            <a:ext cx="334440" cy="366480"/>
          </a:xfrm>
          <a:prstGeom prst="upArrow">
            <a:avLst>
              <a:gd name="adj1" fmla="val 75009"/>
              <a:gd name="adj2" fmla="val 54734"/>
            </a:avLst>
          </a:prstGeom>
          <a:solidFill>
            <a:srgbClr val="59a8d1"/>
          </a:solidFill>
          <a:ln w="12600">
            <a:solidFill>
              <a:srgbClr val="ffffff"/>
            </a:solidFill>
            <a:miter/>
          </a:ln>
        </p:spPr>
      </p:sp>
      <p:sp>
        <p:nvSpPr>
          <p:cNvPr id="567" name="CustomShape 104"/>
          <p:cNvSpPr/>
          <p:nvPr/>
        </p:nvSpPr>
        <p:spPr>
          <a:xfrm>
            <a:off x="7474680" y="4645800"/>
            <a:ext cx="334440" cy="366480"/>
          </a:xfrm>
          <a:prstGeom prst="upArrow">
            <a:avLst>
              <a:gd name="adj1" fmla="val 75009"/>
              <a:gd name="adj2" fmla="val 54734"/>
            </a:avLst>
          </a:prstGeom>
          <a:solidFill>
            <a:srgbClr val="59a8d1"/>
          </a:solidFill>
          <a:ln w="12600">
            <a:solidFill>
              <a:srgbClr val="ffffff"/>
            </a:solidFill>
            <a:miter/>
          </a:ln>
        </p:spPr>
      </p:sp>
      <p:sp>
        <p:nvSpPr>
          <p:cNvPr id="568" name="CustomShape 105"/>
          <p:cNvSpPr/>
          <p:nvPr/>
        </p:nvSpPr>
        <p:spPr>
          <a:xfrm>
            <a:off x="7855560" y="4341240"/>
            <a:ext cx="334440" cy="366480"/>
          </a:xfrm>
          <a:prstGeom prst="upArrow">
            <a:avLst>
              <a:gd name="adj1" fmla="val 75009"/>
              <a:gd name="adj2" fmla="val 54734"/>
            </a:avLst>
          </a:prstGeom>
          <a:solidFill>
            <a:srgbClr val="59a8d1"/>
          </a:solidFill>
          <a:ln w="12600">
            <a:solidFill>
              <a:srgbClr val="ffffff"/>
            </a:solidFill>
            <a:miter/>
          </a:ln>
        </p:spPr>
      </p:sp>
      <p:sp>
        <p:nvSpPr>
          <p:cNvPr id="569" name="CustomShape 106"/>
          <p:cNvSpPr/>
          <p:nvPr/>
        </p:nvSpPr>
        <p:spPr>
          <a:xfrm>
            <a:off x="7779600" y="4569840"/>
            <a:ext cx="334440" cy="366480"/>
          </a:xfrm>
          <a:prstGeom prst="upArrow">
            <a:avLst>
              <a:gd name="adj1" fmla="val 75009"/>
              <a:gd name="adj2" fmla="val 54734"/>
            </a:avLst>
          </a:prstGeom>
          <a:solidFill>
            <a:srgbClr val="59a8d1"/>
          </a:solidFill>
          <a:ln w="12600">
            <a:solidFill>
              <a:srgbClr val="ffffff"/>
            </a:solidFill>
            <a:miter/>
          </a:ln>
        </p:spPr>
      </p:sp>
      <p:sp>
        <p:nvSpPr>
          <p:cNvPr id="570" name="CustomShape 107"/>
          <p:cNvSpPr/>
          <p:nvPr/>
        </p:nvSpPr>
        <p:spPr>
          <a:xfrm>
            <a:off x="7931880" y="4645800"/>
            <a:ext cx="334440" cy="366480"/>
          </a:xfrm>
          <a:prstGeom prst="upArrow">
            <a:avLst>
              <a:gd name="adj1" fmla="val 75009"/>
              <a:gd name="adj2" fmla="val 54734"/>
            </a:avLst>
          </a:prstGeom>
          <a:solidFill>
            <a:srgbClr val="59a8d1"/>
          </a:solidFill>
          <a:ln w="12600">
            <a:solidFill>
              <a:srgbClr val="ffffff"/>
            </a:solidFill>
            <a:miter/>
          </a:ln>
        </p:spPr>
      </p:sp>
      <p:sp>
        <p:nvSpPr>
          <p:cNvPr id="571" name="CustomShape 108"/>
          <p:cNvSpPr/>
          <p:nvPr/>
        </p:nvSpPr>
        <p:spPr>
          <a:xfrm>
            <a:off x="6343200" y="5777280"/>
            <a:ext cx="2453400" cy="364680"/>
          </a:xfrm>
          <a:prstGeom prst="rect">
            <a:avLst/>
          </a:prstGeom>
          <a:noFill/>
          <a:ln>
            <a:noFill/>
          </a:ln>
        </p:spPr>
        <p:txBody>
          <a:bodyPr wrap="none" lIns="90000" rIns="90000" tIns="45000" bIns="45000"/>
          <a:p>
            <a:pPr>
              <a:lnSpc>
                <a:spcPct val="100000"/>
              </a:lnSpc>
            </a:pPr>
            <a:r>
              <a:rPr lang="cs-CZ">
                <a:solidFill>
                  <a:srgbClr val="063c64"/>
                </a:solidFill>
                <a:latin typeface="Calibri"/>
              </a:rPr>
              <a:t>stávající urbanizace</a:t>
            </a:r>
            <a:endParaRPr/>
          </a:p>
        </p:txBody>
      </p:sp>
      <p:sp>
        <p:nvSpPr>
          <p:cNvPr id="572" name="CustomShape 109"/>
          <p:cNvSpPr/>
          <p:nvPr/>
        </p:nvSpPr>
        <p:spPr>
          <a:xfrm>
            <a:off x="6784200" y="4848120"/>
            <a:ext cx="321840" cy="353520"/>
          </a:xfrm>
          <a:prstGeom prst="upArrow">
            <a:avLst>
              <a:gd name="adj1" fmla="val 75009"/>
              <a:gd name="adj2" fmla="val 54921"/>
            </a:avLst>
          </a:prstGeom>
          <a:solidFill>
            <a:srgbClr val="ffffff"/>
          </a:solidFill>
          <a:ln w="25560">
            <a:solidFill>
              <a:srgbClr val="063c64"/>
            </a:solidFill>
            <a:miter/>
          </a:ln>
        </p:spPr>
      </p:sp>
      <p:sp>
        <p:nvSpPr>
          <p:cNvPr id="573" name="CustomShape 110"/>
          <p:cNvSpPr/>
          <p:nvPr/>
        </p:nvSpPr>
        <p:spPr>
          <a:xfrm>
            <a:off x="6900120" y="5151600"/>
            <a:ext cx="104400" cy="50400"/>
          </a:xfrm>
          <a:prstGeom prst="rect">
            <a:avLst/>
          </a:prstGeom>
          <a:gradFill>
            <a:gsLst>
              <a:gs pos="0">
                <a:srgbClr val="5eccf3"/>
              </a:gs>
              <a:gs pos="100000">
                <a:srgbClr val="ff0066"/>
              </a:gs>
            </a:gsLst>
            <a:lin ang="5400000"/>
          </a:gradFill>
          <a:ln w="25560">
            <a:solidFill>
              <a:srgbClr val="063c64"/>
            </a:solidFill>
            <a:miter/>
          </a:ln>
        </p:spPr>
      </p:sp>
      <p:sp>
        <p:nvSpPr>
          <p:cNvPr id="574" name="CustomShape 111"/>
          <p:cNvSpPr/>
          <p:nvPr/>
        </p:nvSpPr>
        <p:spPr>
          <a:xfrm>
            <a:off x="6887520" y="5110200"/>
            <a:ext cx="131400" cy="105840"/>
          </a:xfrm>
          <a:prstGeom prst="rect">
            <a:avLst/>
          </a:prstGeom>
          <a:noFill/>
          <a:ln w="25560">
            <a:solidFill>
              <a:srgbClr val="063c64"/>
            </a:solidFill>
            <a:round/>
          </a:ln>
        </p:spPr>
      </p:sp>
      <p:sp>
        <p:nvSpPr>
          <p:cNvPr id="575" name="CustomShape 112"/>
          <p:cNvSpPr/>
          <p:nvPr/>
        </p:nvSpPr>
        <p:spPr>
          <a:xfrm>
            <a:off x="6915240" y="5197680"/>
            <a:ext cx="1983600" cy="7920"/>
          </a:xfrm>
          <a:prstGeom prst="straightConnector1">
            <a:avLst/>
          </a:prstGeom>
          <a:noFill/>
          <a:ln w="25560">
            <a:solidFill>
              <a:srgbClr val="ff0000"/>
            </a:solidFill>
            <a:round/>
            <a:tailEnd len="med" type="arrow" w="med"/>
          </a:ln>
        </p:spPr>
      </p:sp>
      <p:sp>
        <p:nvSpPr>
          <p:cNvPr id="576" name="CustomShape 113"/>
          <p:cNvSpPr/>
          <p:nvPr/>
        </p:nvSpPr>
        <p:spPr>
          <a:xfrm>
            <a:off x="2201400" y="4069800"/>
            <a:ext cx="321840" cy="353520"/>
          </a:xfrm>
          <a:prstGeom prst="upArrow">
            <a:avLst>
              <a:gd name="adj1" fmla="val 75009"/>
              <a:gd name="adj2" fmla="val 54921"/>
            </a:avLst>
          </a:prstGeom>
          <a:solidFill>
            <a:srgbClr val="ffffff"/>
          </a:solidFill>
          <a:ln w="25560">
            <a:solidFill>
              <a:srgbClr val="063c64"/>
            </a:solidFill>
            <a:miter/>
          </a:ln>
        </p:spPr>
      </p:sp>
      <p:sp>
        <p:nvSpPr>
          <p:cNvPr id="577" name="CustomShape 114"/>
          <p:cNvSpPr/>
          <p:nvPr/>
        </p:nvSpPr>
        <p:spPr>
          <a:xfrm>
            <a:off x="2317320" y="4373280"/>
            <a:ext cx="104400" cy="50400"/>
          </a:xfrm>
          <a:prstGeom prst="rect">
            <a:avLst/>
          </a:prstGeom>
          <a:gradFill>
            <a:gsLst>
              <a:gs pos="0">
                <a:srgbClr val="5eccf3"/>
              </a:gs>
              <a:gs pos="100000">
                <a:srgbClr val="ff0066"/>
              </a:gs>
            </a:gsLst>
            <a:lin ang="5400000"/>
          </a:gradFill>
          <a:ln w="25560">
            <a:solidFill>
              <a:srgbClr val="063c64"/>
            </a:solidFill>
            <a:miter/>
          </a:ln>
        </p:spPr>
      </p:sp>
      <p:sp>
        <p:nvSpPr>
          <p:cNvPr id="578" name="CustomShape 115"/>
          <p:cNvSpPr/>
          <p:nvPr/>
        </p:nvSpPr>
        <p:spPr>
          <a:xfrm>
            <a:off x="2304720" y="4331880"/>
            <a:ext cx="131400" cy="105840"/>
          </a:xfrm>
          <a:prstGeom prst="rect">
            <a:avLst/>
          </a:prstGeom>
          <a:noFill/>
          <a:ln w="25560">
            <a:solidFill>
              <a:srgbClr val="063c64"/>
            </a:solidFill>
            <a:round/>
          </a:ln>
        </p:spPr>
      </p:sp>
      <p:sp>
        <p:nvSpPr>
          <p:cNvPr id="579" name="CustomShape 116"/>
          <p:cNvSpPr/>
          <p:nvPr/>
        </p:nvSpPr>
        <p:spPr>
          <a:xfrm>
            <a:off x="2571840" y="4111560"/>
            <a:ext cx="1391400" cy="364680"/>
          </a:xfrm>
          <a:prstGeom prst="rect">
            <a:avLst/>
          </a:prstGeom>
          <a:solidFill>
            <a:srgbClr val="bfbfbf"/>
          </a:solidFill>
          <a:ln>
            <a:noFill/>
          </a:ln>
        </p:spPr>
        <p:txBody>
          <a:bodyPr wrap="none" lIns="90000" rIns="90000" tIns="45000" bIns="45000"/>
          <a:p>
            <a:pPr>
              <a:lnSpc>
                <a:spcPct val="100000"/>
              </a:lnSpc>
            </a:pPr>
            <a:r>
              <a:rPr lang="cs-CZ">
                <a:solidFill>
                  <a:srgbClr val="063c64"/>
                </a:solidFill>
                <a:latin typeface="Calibri"/>
              </a:rPr>
              <a:t>&gt; 100m JK</a:t>
            </a:r>
            <a:endParaRPr/>
          </a:p>
        </p:txBody>
      </p:sp>
      <p:sp>
        <p:nvSpPr>
          <p:cNvPr id="580" name="CustomShape 117"/>
          <p:cNvSpPr/>
          <p:nvPr/>
        </p:nvSpPr>
        <p:spPr>
          <a:xfrm>
            <a:off x="1668240" y="4623120"/>
            <a:ext cx="1472040" cy="364680"/>
          </a:xfrm>
          <a:prstGeom prst="rect">
            <a:avLst/>
          </a:prstGeom>
          <a:solidFill>
            <a:srgbClr val="bfbfbf"/>
          </a:solidFill>
          <a:ln>
            <a:noFill/>
          </a:ln>
        </p:spPr>
        <p:txBody>
          <a:bodyPr wrap="none" lIns="90000" rIns="90000" tIns="45000" bIns="45000"/>
          <a:p>
            <a:pPr>
              <a:lnSpc>
                <a:spcPct val="100000"/>
              </a:lnSpc>
            </a:pPr>
            <a:r>
              <a:rPr lang="cs-CZ">
                <a:solidFill>
                  <a:srgbClr val="063c64"/>
                </a:solidFill>
                <a:latin typeface="Calibri"/>
              </a:rPr>
              <a:t>&gt; 100m VT</a:t>
            </a:r>
            <a:endParaRPr/>
          </a:p>
        </p:txBody>
      </p:sp>
      <p:sp>
        <p:nvSpPr>
          <p:cNvPr id="581" name="CustomShape 118"/>
          <p:cNvSpPr/>
          <p:nvPr/>
        </p:nvSpPr>
        <p:spPr>
          <a:xfrm>
            <a:off x="2235240" y="5181120"/>
            <a:ext cx="2156400" cy="364680"/>
          </a:xfrm>
          <a:prstGeom prst="rect">
            <a:avLst/>
          </a:prstGeom>
          <a:solidFill>
            <a:srgbClr val="bfbfbf"/>
          </a:solidFill>
          <a:ln>
            <a:noFill/>
          </a:ln>
        </p:spPr>
        <p:txBody>
          <a:bodyPr wrap="none" lIns="90000" rIns="90000" tIns="45000" bIns="45000"/>
          <a:p>
            <a:pPr>
              <a:lnSpc>
                <a:spcPct val="100000"/>
              </a:lnSpc>
            </a:pPr>
            <a:r>
              <a:rPr b="1" lang="cs-CZ">
                <a:solidFill>
                  <a:srgbClr val="ff0000"/>
                </a:solidFill>
                <a:latin typeface="Calibri"/>
              </a:rPr>
              <a:t>NELZE STAVĚT?</a:t>
            </a:r>
            <a:endParaRPr/>
          </a:p>
        </p:txBody>
      </p:sp>
      <p:sp>
        <p:nvSpPr>
          <p:cNvPr id="582" name="CustomShape 119"/>
          <p:cNvSpPr/>
          <p:nvPr/>
        </p:nvSpPr>
        <p:spPr>
          <a:xfrm>
            <a:off x="2411640" y="188640"/>
            <a:ext cx="6447960" cy="2232720"/>
          </a:xfrm>
          <a:prstGeom prst="rect">
            <a:avLst/>
          </a:prstGeom>
          <a:noFill/>
          <a:ln w="9360">
            <a:noFill/>
          </a:ln>
        </p:spPr>
        <p:txBody>
          <a:bodyPr lIns="90000" rIns="90000" tIns="45000" bIns="45000"/>
          <a:p>
            <a:pPr algn="r">
              <a:lnSpc>
                <a:spcPct val="100000"/>
              </a:lnSpc>
            </a:pPr>
            <a:r>
              <a:rPr b="1" lang="cs-CZ" sz="4000">
                <a:solidFill>
                  <a:srgbClr val="063c64"/>
                </a:solidFill>
                <a:latin typeface="Calibri"/>
              </a:rPr>
              <a:t>HDV v územním</a:t>
            </a:r>
            <a:endParaRPr/>
          </a:p>
          <a:p>
            <a:pPr algn="r">
              <a:lnSpc>
                <a:spcPct val="100000"/>
              </a:lnSpc>
            </a:pPr>
            <a:r>
              <a:rPr b="1" lang="cs-CZ" sz="4000">
                <a:solidFill>
                  <a:srgbClr val="063c64"/>
                </a:solidFill>
                <a:latin typeface="Calibri"/>
              </a:rPr>
              <a:t>plánování</a:t>
            </a:r>
            <a:endParaRPr/>
          </a:p>
        </p:txBody>
      </p:sp>
    </p:spTree>
  </p:cSld>
  <p:timing>
    <p:tnLst>
      <p:par>
        <p:cTn id="159" dur="indefinite" restart="never" nodeType="tmRoot">
          <p:childTnLst>
            <p:seq>
              <p:cTn id="160" dur="indefinite" nodeType="mainSeq">
                <p:childTnLst>
                  <p:par>
                    <p:cTn id="161" fill="hold">
                      <p:stCondLst>
                        <p:cond delay="indefinite"/>
                      </p:stCondLst>
                      <p:childTnLst>
                        <p:par>
                          <p:cTn id="162" fill="hold">
                            <p:stCondLst>
                              <p:cond delay="0"/>
                            </p:stCondLst>
                            <p:childTnLst>
                              <p:par>
                                <p:cTn id="163" nodeType="clickEffect" fill="hold" presetClass="entr" presetID="10">
                                  <p:stCondLst>
                                    <p:cond delay="0"/>
                                  </p:stCondLst>
                                  <p:childTnLst>
                                    <p:set>
                                      <p:cBhvr>
                                        <p:cTn id="164" dur="1" fill="hold">
                                          <p:stCondLst>
                                            <p:cond delay="0"/>
                                          </p:stCondLst>
                                        </p:cTn>
                                        <p:tgtEl>
                                          <p:spTgt spid="-1"/>
                                        </p:tgtEl>
                                        <p:attrNameLst>
                                          <p:attrName>style.visibility</p:attrName>
                                        </p:attrNameLst>
                                      </p:cBhvr>
                                      <p:to>
                                        <p:strVal val="visible"/>
                                      </p:to>
                                    </p:set>
                                    <p:animEffect filter="fade" transition="in">
                                      <p:cBhvr additive="repl">
                                        <p:cTn id="165" dur="1000"/>
                                        <p:tgtEl>
                                          <p:spTgt spid="-1"/>
                                        </p:tgtEl>
                                      </p:cBhvr>
                                    </p:animEffect>
                                  </p:childTnLst>
                                </p:cTn>
                              </p:par>
                              <p:par>
                                <p:cTn id="166" nodeType="withEffect" fill="hold" presetClass="entr" presetID="10">
                                  <p:stCondLst>
                                    <p:cond delay="0"/>
                                  </p:stCondLst>
                                  <p:childTnLst>
                                    <p:set>
                                      <p:cBhvr>
                                        <p:cTn id="167" dur="1" fill="hold">
                                          <p:stCondLst>
                                            <p:cond delay="0"/>
                                          </p:stCondLst>
                                        </p:cTn>
                                        <p:tgtEl>
                                          <p:spTgt spid="467"/>
                                        </p:tgtEl>
                                        <p:attrNameLst>
                                          <p:attrName>style.visibility</p:attrName>
                                        </p:attrNameLst>
                                      </p:cBhvr>
                                      <p:to>
                                        <p:strVal val="visible"/>
                                      </p:to>
                                    </p:set>
                                    <p:animEffect filter="fade" transition="in">
                                      <p:cBhvr additive="repl">
                                        <p:cTn id="168" dur="1000"/>
                                        <p:tgtEl>
                                          <p:spTgt spid="467"/>
                                        </p:tgtEl>
                                      </p:cBhvr>
                                    </p:animEffect>
                                  </p:childTnLst>
                                </p:cTn>
                              </p:par>
                              <p:par>
                                <p:cTn id="169" nodeType="withEffect" fill="hold" presetClass="entr" presetID="10">
                                  <p:stCondLst>
                                    <p:cond delay="0"/>
                                  </p:stCondLst>
                                  <p:childTnLst>
                                    <p:set>
                                      <p:cBhvr>
                                        <p:cTn id="170" dur="1" fill="hold">
                                          <p:stCondLst>
                                            <p:cond delay="0"/>
                                          </p:stCondLst>
                                        </p:cTn>
                                        <p:tgtEl>
                                          <p:spTgt spid="468"/>
                                        </p:tgtEl>
                                        <p:attrNameLst>
                                          <p:attrName>style.visibility</p:attrName>
                                        </p:attrNameLst>
                                      </p:cBhvr>
                                      <p:to>
                                        <p:strVal val="visible"/>
                                      </p:to>
                                    </p:set>
                                    <p:animEffect filter="fade" transition="in">
                                      <p:cBhvr additive="repl">
                                        <p:cTn id="171" dur="1000"/>
                                        <p:tgtEl>
                                          <p:spTgt spid="468"/>
                                        </p:tgtEl>
                                      </p:cBhvr>
                                    </p:animEffect>
                                  </p:childTnLst>
                                </p:cTn>
                              </p:par>
                              <p:par>
                                <p:cTn id="172" nodeType="withEffect" fill="hold" presetClass="entr" presetID="10">
                                  <p:stCondLst>
                                    <p:cond delay="0"/>
                                  </p:stCondLst>
                                  <p:childTnLst>
                                    <p:set>
                                      <p:cBhvr>
                                        <p:cTn id="173" dur="1" fill="hold">
                                          <p:stCondLst>
                                            <p:cond delay="0"/>
                                          </p:stCondLst>
                                        </p:cTn>
                                        <p:tgtEl>
                                          <p:spTgt spid="-1"/>
                                        </p:tgtEl>
                                        <p:attrNameLst>
                                          <p:attrName>style.visibility</p:attrName>
                                        </p:attrNameLst>
                                      </p:cBhvr>
                                      <p:to>
                                        <p:strVal val="visible"/>
                                      </p:to>
                                    </p:set>
                                    <p:animEffect filter="fade" transition="in">
                                      <p:cBhvr additive="repl">
                                        <p:cTn id="174" dur="1000"/>
                                        <p:tgtEl>
                                          <p:spTgt spid="-1"/>
                                        </p:tgtEl>
                                      </p:cBhvr>
                                    </p:animEffect>
                                  </p:childTnLst>
                                </p:cTn>
                              </p:par>
                              <p:par>
                                <p:cTn id="175" nodeType="withEffect" fill="hold" presetClass="entr" presetID="10">
                                  <p:stCondLst>
                                    <p:cond delay="0"/>
                                  </p:stCondLst>
                                  <p:childTnLst>
                                    <p:set>
                                      <p:cBhvr>
                                        <p:cTn id="176" dur="1" fill="hold">
                                          <p:stCondLst>
                                            <p:cond delay="0"/>
                                          </p:stCondLst>
                                        </p:cTn>
                                        <p:tgtEl>
                                          <p:spTgt spid="571"/>
                                        </p:tgtEl>
                                        <p:attrNameLst>
                                          <p:attrName>style.visibility</p:attrName>
                                        </p:attrNameLst>
                                      </p:cBhvr>
                                      <p:to>
                                        <p:strVal val="visible"/>
                                      </p:to>
                                    </p:set>
                                    <p:animEffect filter="fade" transition="in">
                                      <p:cBhvr additive="repl">
                                        <p:cTn id="177" dur="1000"/>
                                        <p:tgtEl>
                                          <p:spTgt spid="571"/>
                                        </p:tgtEl>
                                      </p:cBhvr>
                                    </p:animEffect>
                                  </p:childTnLst>
                                </p:cTn>
                              </p:par>
                              <p:par>
                                <p:cTn id="178" nodeType="withEffect" fill="hold" presetClass="entr" presetID="10">
                                  <p:stCondLst>
                                    <p:cond delay="0"/>
                                  </p:stCondLst>
                                  <p:childTnLst>
                                    <p:set>
                                      <p:cBhvr>
                                        <p:cTn id="179" dur="1" fill="hold">
                                          <p:stCondLst>
                                            <p:cond delay="0"/>
                                          </p:stCondLst>
                                        </p:cTn>
                                        <p:tgtEl>
                                          <p:spTgt spid="-1"/>
                                        </p:tgtEl>
                                        <p:attrNameLst>
                                          <p:attrName>style.visibility</p:attrName>
                                        </p:attrNameLst>
                                      </p:cBhvr>
                                      <p:to>
                                        <p:strVal val="visible"/>
                                      </p:to>
                                    </p:set>
                                    <p:animEffect filter="fade" transition="in">
                                      <p:cBhvr additive="repl">
                                        <p:cTn id="180" dur="1000"/>
                                        <p:tgtEl>
                                          <p:spTgt spid="-1"/>
                                        </p:tgtEl>
                                      </p:cBhvr>
                                    </p:animEffect>
                                  </p:childTnLst>
                                </p:cTn>
                              </p:par>
                              <p:par>
                                <p:cTn id="181" nodeType="withEffect" fill="hold" presetClass="entr" presetID="10">
                                  <p:stCondLst>
                                    <p:cond delay="0"/>
                                  </p:stCondLst>
                                  <p:childTnLst>
                                    <p:set>
                                      <p:cBhvr>
                                        <p:cTn id="182" dur="1" fill="hold">
                                          <p:stCondLst>
                                            <p:cond delay="0"/>
                                          </p:stCondLst>
                                        </p:cTn>
                                        <p:tgtEl>
                                          <p:spTgt spid="575"/>
                                        </p:tgtEl>
                                        <p:attrNameLst>
                                          <p:attrName>style.visibility</p:attrName>
                                        </p:attrNameLst>
                                      </p:cBhvr>
                                      <p:to>
                                        <p:strVal val="visible"/>
                                      </p:to>
                                    </p:set>
                                    <p:animEffect filter="fade" transition="in">
                                      <p:cBhvr additive="repl">
                                        <p:cTn id="183" dur="1000"/>
                                        <p:tgtEl>
                                          <p:spTgt spid="575"/>
                                        </p:tgtEl>
                                      </p:cBhvr>
                                    </p:animEffect>
                                  </p:childTnLst>
                                </p:cTn>
                              </p:par>
                            </p:childTnLst>
                          </p:cTn>
                        </p:par>
                      </p:childTnLst>
                    </p:cTn>
                  </p:par>
                  <p:par>
                    <p:cTn id="184" fill="hold">
                      <p:stCondLst>
                        <p:cond delay="indefinite"/>
                      </p:stCondLst>
                      <p:childTnLst>
                        <p:par>
                          <p:cTn id="185" fill="hold">
                            <p:stCondLst>
                              <p:cond delay="0"/>
                            </p:stCondLst>
                            <p:childTnLst>
                              <p:par>
                                <p:cTn id="186" nodeType="clickEffect" fill="hold" presetClass="entr" presetID="10">
                                  <p:stCondLst>
                                    <p:cond delay="0"/>
                                  </p:stCondLst>
                                  <p:childTnLst>
                                    <p:set>
                                      <p:cBhvr>
                                        <p:cTn id="187" dur="1" fill="hold">
                                          <p:stCondLst>
                                            <p:cond delay="0"/>
                                          </p:stCondLst>
                                        </p:cTn>
                                        <p:tgtEl>
                                          <p:spTgt spid="-1"/>
                                        </p:tgtEl>
                                        <p:attrNameLst>
                                          <p:attrName>style.visibility</p:attrName>
                                        </p:attrNameLst>
                                      </p:cBhvr>
                                      <p:to>
                                        <p:strVal val="visible"/>
                                      </p:to>
                                    </p:set>
                                    <p:animEffect filter="fade" transition="in">
                                      <p:cBhvr additive="repl">
                                        <p:cTn id="188" dur="1000"/>
                                        <p:tgtEl>
                                          <p:spTgt spid="-1"/>
                                        </p:tgtEl>
                                      </p:cBhvr>
                                    </p:animEffect>
                                  </p:childTnLst>
                                </p:cTn>
                              </p:par>
                            </p:childTnLst>
                          </p:cTn>
                        </p:par>
                      </p:childTnLst>
                    </p:cTn>
                  </p:par>
                  <p:par>
                    <p:cTn id="189" fill="hold">
                      <p:stCondLst>
                        <p:cond delay="indefinite"/>
                      </p:stCondLst>
                      <p:childTnLst>
                        <p:par>
                          <p:cTn id="190" fill="hold">
                            <p:stCondLst>
                              <p:cond delay="0"/>
                            </p:stCondLst>
                            <p:childTnLst>
                              <p:par>
                                <p:cTn id="191" nodeType="clickEffect" fill="hold" presetClass="entr" presetID="10">
                                  <p:stCondLst>
                                    <p:cond delay="0"/>
                                  </p:stCondLst>
                                  <p:childTnLst>
                                    <p:set>
                                      <p:cBhvr>
                                        <p:cTn id="192" dur="1" fill="hold">
                                          <p:stCondLst>
                                            <p:cond delay="0"/>
                                          </p:stCondLst>
                                        </p:cTn>
                                        <p:tgtEl>
                                          <p:spTgt spid="579"/>
                                        </p:tgtEl>
                                        <p:attrNameLst>
                                          <p:attrName>style.visibility</p:attrName>
                                        </p:attrNameLst>
                                      </p:cBhvr>
                                      <p:to>
                                        <p:strVal val="visible"/>
                                      </p:to>
                                    </p:set>
                                    <p:animEffect filter="fade" transition="in">
                                      <p:cBhvr additive="repl">
                                        <p:cTn id="193" dur="1000"/>
                                        <p:tgtEl>
                                          <p:spTgt spid="579"/>
                                        </p:tgtEl>
                                      </p:cBhvr>
                                    </p:animEffect>
                                  </p:childTnLst>
                                </p:cTn>
                              </p:par>
                            </p:childTnLst>
                          </p:cTn>
                        </p:par>
                      </p:childTnLst>
                    </p:cTn>
                  </p:par>
                  <p:par>
                    <p:cTn id="194" fill="hold">
                      <p:stCondLst>
                        <p:cond delay="indefinite"/>
                      </p:stCondLst>
                      <p:childTnLst>
                        <p:par>
                          <p:cTn id="195" fill="hold">
                            <p:stCondLst>
                              <p:cond delay="0"/>
                            </p:stCondLst>
                            <p:childTnLst>
                              <p:par>
                                <p:cTn id="196" nodeType="clickEffect" fill="hold" presetClass="entr" presetID="10">
                                  <p:stCondLst>
                                    <p:cond delay="0"/>
                                  </p:stCondLst>
                                  <p:childTnLst>
                                    <p:set>
                                      <p:cBhvr>
                                        <p:cTn id="197" dur="1" fill="hold">
                                          <p:stCondLst>
                                            <p:cond delay="0"/>
                                          </p:stCondLst>
                                        </p:cTn>
                                        <p:tgtEl>
                                          <p:spTgt spid="580"/>
                                        </p:tgtEl>
                                        <p:attrNameLst>
                                          <p:attrName>style.visibility</p:attrName>
                                        </p:attrNameLst>
                                      </p:cBhvr>
                                      <p:to>
                                        <p:strVal val="visible"/>
                                      </p:to>
                                    </p:set>
                                    <p:animEffect filter="fade" transition="in">
                                      <p:cBhvr additive="repl">
                                        <p:cTn id="198" dur="1000"/>
                                        <p:tgtEl>
                                          <p:spTgt spid="580"/>
                                        </p:tgtEl>
                                      </p:cBhvr>
                                    </p:animEffect>
                                  </p:childTnLst>
                                </p:cTn>
                              </p:par>
                            </p:childTnLst>
                          </p:cTn>
                        </p:par>
                      </p:childTnLst>
                    </p:cTn>
                  </p:par>
                  <p:par>
                    <p:cTn id="199" fill="hold">
                      <p:stCondLst>
                        <p:cond delay="indefinite"/>
                      </p:stCondLst>
                      <p:childTnLst>
                        <p:par>
                          <p:cTn id="200" fill="hold">
                            <p:stCondLst>
                              <p:cond delay="0"/>
                            </p:stCondLst>
                            <p:childTnLst>
                              <p:par>
                                <p:cTn id="201" nodeType="clickEffect" fill="hold" presetClass="entr" presetID="10">
                                  <p:stCondLst>
                                    <p:cond delay="0"/>
                                  </p:stCondLst>
                                  <p:childTnLst>
                                    <p:set>
                                      <p:cBhvr>
                                        <p:cTn id="202" dur="1" fill="hold">
                                          <p:stCondLst>
                                            <p:cond delay="0"/>
                                          </p:stCondLst>
                                        </p:cTn>
                                        <p:tgtEl>
                                          <p:spTgt spid="581"/>
                                        </p:tgtEl>
                                        <p:attrNameLst>
                                          <p:attrName>style.visibility</p:attrName>
                                        </p:attrNameLst>
                                      </p:cBhvr>
                                      <p:to>
                                        <p:strVal val="visible"/>
                                      </p:to>
                                    </p:set>
                                    <p:animEffect filter="fade" transition="in">
                                      <p:cBhvr additive="repl">
                                        <p:cTn id="203" dur="500"/>
                                        <p:tgtEl>
                                          <p:spTgt spid="581"/>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7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83" name="CustomShape 1"/>
          <p:cNvSpPr/>
          <p:nvPr/>
        </p:nvSpPr>
        <p:spPr>
          <a:xfrm>
            <a:off x="552600" y="2041200"/>
            <a:ext cx="8229240" cy="3547800"/>
          </a:xfrm>
          <a:prstGeom prst="rect">
            <a:avLst/>
          </a:prstGeom>
          <a:noFill/>
          <a:ln w="9360">
            <a:noFill/>
          </a:ln>
        </p:spPr>
        <p:txBody>
          <a:bodyPr lIns="90000" rIns="90000" tIns="45000" bIns="45000"/>
          <a:p>
            <a:pPr>
              <a:lnSpc>
                <a:spcPct val="100000"/>
              </a:lnSpc>
              <a:buSzPct val="68000"/>
              <a:buFont typeface="Calibri"/>
              <a:buAutoNum type="arabicPeriod"/>
            </a:pPr>
            <a:r>
              <a:rPr lang="cs-CZ" sz="2400">
                <a:solidFill>
                  <a:srgbClr val="063c64"/>
                </a:solidFill>
                <a:latin typeface="Calibri"/>
              </a:rPr>
              <a:t>Studie odtokových poměrů (Generel odvodnění) jako územně plánovací podklad</a:t>
            </a:r>
            <a:endParaRPr/>
          </a:p>
          <a:p>
            <a:pPr>
              <a:lnSpc>
                <a:spcPct val="100000"/>
              </a:lnSpc>
            </a:pPr>
            <a:endParaRPr/>
          </a:p>
          <a:p>
            <a:pPr>
              <a:lnSpc>
                <a:spcPct val="100000"/>
              </a:lnSpc>
              <a:buSzPct val="68000"/>
              <a:buFont typeface="Calibri"/>
              <a:buAutoNum type="arabicPeriod"/>
            </a:pPr>
            <a:r>
              <a:rPr lang="cs-CZ" sz="2400">
                <a:solidFill>
                  <a:srgbClr val="063c64"/>
                </a:solidFill>
                <a:latin typeface="Calibri"/>
              </a:rPr>
              <a:t>Vodohospodářské limity využití území – Územní plán</a:t>
            </a:r>
            <a:endParaRPr/>
          </a:p>
          <a:p>
            <a:pPr>
              <a:lnSpc>
                <a:spcPct val="100000"/>
              </a:lnSpc>
            </a:pPr>
            <a:endParaRPr/>
          </a:p>
          <a:p>
            <a:pPr>
              <a:lnSpc>
                <a:spcPct val="100000"/>
              </a:lnSpc>
              <a:buSzPct val="68000"/>
              <a:buFont typeface="Calibri"/>
              <a:buAutoNum type="arabicPeriod"/>
            </a:pPr>
            <a:r>
              <a:rPr lang="cs-CZ" sz="2400">
                <a:solidFill>
                  <a:srgbClr val="063c64"/>
                </a:solidFill>
                <a:latin typeface="Calibri"/>
              </a:rPr>
              <a:t>Jasně stanovené okrajové podmínky pro novou zástavbu</a:t>
            </a:r>
            <a:endParaRPr/>
          </a:p>
          <a:p>
            <a:pPr>
              <a:lnSpc>
                <a:spcPct val="100000"/>
              </a:lnSpc>
            </a:pPr>
            <a:endParaRPr/>
          </a:p>
          <a:p>
            <a:pPr>
              <a:lnSpc>
                <a:spcPct val="100000"/>
              </a:lnSpc>
              <a:buSzPct val="68000"/>
              <a:buFont typeface="Calibri"/>
              <a:buAutoNum type="arabicPeriod"/>
            </a:pPr>
            <a:r>
              <a:rPr lang="cs-CZ" sz="2400">
                <a:solidFill>
                  <a:srgbClr val="063c64"/>
                </a:solidFill>
                <a:latin typeface="Calibri"/>
              </a:rPr>
              <a:t>Potenciál stávající zástavby (nutná motivace!)</a:t>
            </a:r>
            <a:endParaRPr/>
          </a:p>
          <a:p>
            <a:pPr>
              <a:lnSpc>
                <a:spcPct val="100000"/>
              </a:lnSpc>
            </a:pPr>
            <a:endParaRPr/>
          </a:p>
          <a:p>
            <a:pPr>
              <a:lnSpc>
                <a:spcPct val="100000"/>
              </a:lnSpc>
              <a:buSzPct val="68000"/>
              <a:buFont typeface="Calibri"/>
              <a:buAutoNum type="arabicPeriod"/>
            </a:pPr>
            <a:r>
              <a:rPr lang="cs-CZ" sz="2400">
                <a:solidFill>
                  <a:srgbClr val="063c64"/>
                </a:solidFill>
                <a:latin typeface="Calibri"/>
              </a:rPr>
              <a:t>Jasně stanovená procesní pravidla</a:t>
            </a:r>
            <a:endParaRPr/>
          </a:p>
          <a:p>
            <a:pPr>
              <a:lnSpc>
                <a:spcPct val="100000"/>
              </a:lnSpc>
            </a:pPr>
            <a:endParaRPr/>
          </a:p>
        </p:txBody>
      </p:sp>
      <p:sp>
        <p:nvSpPr>
          <p:cNvPr id="584" name="CustomShape 2"/>
          <p:cNvSpPr/>
          <p:nvPr/>
        </p:nvSpPr>
        <p:spPr>
          <a:xfrm>
            <a:off x="2411640" y="188640"/>
            <a:ext cx="6447960" cy="2232720"/>
          </a:xfrm>
          <a:prstGeom prst="rect">
            <a:avLst/>
          </a:prstGeom>
          <a:noFill/>
          <a:ln w="9360">
            <a:noFill/>
          </a:ln>
        </p:spPr>
        <p:txBody>
          <a:bodyPr lIns="90000" rIns="90000" tIns="45000" bIns="45000"/>
          <a:p>
            <a:pPr algn="r">
              <a:lnSpc>
                <a:spcPct val="100000"/>
              </a:lnSpc>
            </a:pPr>
            <a:r>
              <a:rPr b="1" lang="cs-CZ" sz="4000">
                <a:solidFill>
                  <a:srgbClr val="063c64"/>
                </a:solidFill>
                <a:latin typeface="Calibri"/>
              </a:rPr>
              <a:t>HDV v územním</a:t>
            </a:r>
            <a:endParaRPr/>
          </a:p>
          <a:p>
            <a:pPr algn="r">
              <a:lnSpc>
                <a:spcPct val="100000"/>
              </a:lnSpc>
            </a:pPr>
            <a:r>
              <a:rPr b="1" lang="cs-CZ" sz="4000">
                <a:solidFill>
                  <a:srgbClr val="063c64"/>
                </a:solidFill>
                <a:latin typeface="Calibri"/>
              </a:rPr>
              <a:t>plánování</a:t>
            </a:r>
            <a:endParaRPr/>
          </a:p>
        </p:txBody>
      </p:sp>
    </p:spTree>
  </p:cSld>
</p:sld>
</file>

<file path=ppt/slides/slide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41" name="TextShape 1"/>
          <p:cNvSpPr txBox="1"/>
          <p:nvPr/>
        </p:nvSpPr>
        <p:spPr>
          <a:xfrm>
            <a:off x="571680" y="1990080"/>
            <a:ext cx="8357760" cy="1294560"/>
          </a:xfrm>
          <a:prstGeom prst="rect">
            <a:avLst/>
          </a:prstGeom>
        </p:spPr>
        <p:txBody>
          <a:bodyPr/>
          <a:p>
            <a:pPr>
              <a:lnSpc>
                <a:spcPct val="90000"/>
              </a:lnSpc>
              <a:buFont typeface="Arial"/>
              <a:buChar char="•"/>
            </a:pPr>
            <a:r>
              <a:rPr lang="cs-CZ" sz="2800">
                <a:solidFill>
                  <a:srgbClr val="063c64"/>
                </a:solidFill>
                <a:latin typeface="Calibri"/>
              </a:rPr>
              <a:t>Směrnice 2000/60/ES</a:t>
            </a:r>
            <a:endParaRPr/>
          </a:p>
          <a:p>
            <a:pPr>
              <a:lnSpc>
                <a:spcPct val="90000"/>
              </a:lnSpc>
            </a:pPr>
            <a:endParaRPr/>
          </a:p>
          <a:p>
            <a:pPr>
              <a:lnSpc>
                <a:spcPct val="90000"/>
              </a:lnSpc>
              <a:buFont typeface="Arial"/>
              <a:buChar char="•"/>
            </a:pPr>
            <a:r>
              <a:rPr lang="cs-CZ" sz="2800">
                <a:solidFill>
                  <a:srgbClr val="063c64"/>
                </a:solidFill>
                <a:latin typeface="Calibri"/>
              </a:rPr>
              <a:t>Voda není produkt, ale dědictví</a:t>
            </a:r>
            <a:endParaRPr/>
          </a:p>
          <a:p>
            <a:pPr>
              <a:lnSpc>
                <a:spcPct val="90000"/>
              </a:lnSpc>
            </a:pPr>
            <a:endParaRPr/>
          </a:p>
          <a:p>
            <a:pPr>
              <a:lnSpc>
                <a:spcPct val="90000"/>
              </a:lnSpc>
            </a:pPr>
            <a:endParaRPr/>
          </a:p>
          <a:p>
            <a:pPr>
              <a:lnSpc>
                <a:spcPct val="90000"/>
              </a:lnSpc>
            </a:pPr>
            <a:endParaRPr/>
          </a:p>
          <a:p>
            <a:pPr>
              <a:lnSpc>
                <a:spcPct val="90000"/>
              </a:lnSpc>
            </a:pPr>
            <a:endParaRPr/>
          </a:p>
          <a:p>
            <a:pPr>
              <a:lnSpc>
                <a:spcPct val="90000"/>
              </a:lnSpc>
            </a:pPr>
            <a:endParaRPr/>
          </a:p>
          <a:p>
            <a:pPr>
              <a:lnSpc>
                <a:spcPct val="90000"/>
              </a:lnSpc>
            </a:pPr>
            <a:endParaRPr/>
          </a:p>
          <a:p>
            <a:pPr>
              <a:lnSpc>
                <a:spcPct val="90000"/>
              </a:lnSpc>
            </a:pPr>
            <a:endParaRPr/>
          </a:p>
          <a:p>
            <a:pPr>
              <a:lnSpc>
                <a:spcPct val="90000"/>
              </a:lnSpc>
            </a:pPr>
            <a:endParaRPr/>
          </a:p>
        </p:txBody>
      </p:sp>
      <p:graphicFrame>
        <p:nvGraphicFramePr>
          <p:cNvPr id="242" name="Table 2"/>
          <p:cNvGraphicFramePr/>
          <p:nvPr/>
        </p:nvGraphicFramePr>
        <p:xfrm>
          <a:off x="428760" y="3429000"/>
          <a:ext cx="8357760" cy="2894400"/>
        </p:xfrm>
        <a:graphic>
          <a:graphicData uri="http://schemas.openxmlformats.org/drawingml/2006/table">
            <a:tbl>
              <a:tblPr/>
              <a:tblGrid>
                <a:gridCol w="8357760"/>
              </a:tblGrid>
              <a:tr h="3079800">
                <a:tc>
                  <a:txBody>
                    <a:bodyPr/>
                    <a:p>
                      <a:pPr algn="just">
                        <a:lnSpc>
                          <a:spcPct val="150000"/>
                        </a:lnSpc>
                      </a:pPr>
                      <a:r>
                        <a:rPr lang="cs-CZ" sz="2000">
                          <a:solidFill>
                            <a:srgbClr val="063c64"/>
                          </a:solidFill>
                          <a:latin typeface="Calibri"/>
                        </a:rPr>
                        <a:t>Politika Společenství pro životní prostředí má přispět k prosazování cílů zachování, ochrany a zvýšení kvality životního prostředí, při uváženém a rozumném využívání přírodních zdrojů a má být založena na </a:t>
                      </a:r>
                      <a:r>
                        <a:rPr lang="cs-CZ" sz="2000" u="sng">
                          <a:solidFill>
                            <a:srgbClr val="063c64"/>
                          </a:solidFill>
                          <a:latin typeface="Calibri"/>
                        </a:rPr>
                        <a:t>principu předběžné opatrnosti</a:t>
                      </a:r>
                      <a:r>
                        <a:rPr lang="cs-CZ" sz="2000">
                          <a:solidFill>
                            <a:srgbClr val="063c64"/>
                          </a:solidFill>
                          <a:latin typeface="Calibri"/>
                        </a:rPr>
                        <a:t>, na principech přijímání preventivních opatření, </a:t>
                      </a:r>
                      <a:r>
                        <a:rPr lang="cs-CZ" sz="2000" u="sng">
                          <a:solidFill>
                            <a:srgbClr val="063c64"/>
                          </a:solidFill>
                          <a:latin typeface="Calibri"/>
                        </a:rPr>
                        <a:t>nápravy škod </a:t>
                      </a:r>
                      <a:r>
                        <a:rPr lang="cs-CZ" sz="2000">
                          <a:solidFill>
                            <a:srgbClr val="063c64"/>
                          </a:solidFill>
                          <a:latin typeface="Calibri"/>
                        </a:rPr>
                        <a:t>na životním prostředí </a:t>
                      </a:r>
                      <a:r>
                        <a:rPr lang="cs-CZ" sz="2000" u="sng">
                          <a:solidFill>
                            <a:srgbClr val="063c64"/>
                          </a:solidFill>
                          <a:latin typeface="Calibri"/>
                        </a:rPr>
                        <a:t>prvotně u zdroje </a:t>
                      </a:r>
                      <a:r>
                        <a:rPr lang="cs-CZ" sz="2000">
                          <a:solidFill>
                            <a:srgbClr val="063c64"/>
                          </a:solidFill>
                          <a:latin typeface="Calibri"/>
                        </a:rPr>
                        <a:t>a na </a:t>
                      </a:r>
                      <a:r>
                        <a:rPr lang="cs-CZ" sz="2000" u="sng">
                          <a:solidFill>
                            <a:srgbClr val="063c64"/>
                          </a:solidFill>
                          <a:latin typeface="Calibri"/>
                        </a:rPr>
                        <a:t>principu, že znečišťovatel platí</a:t>
                      </a:r>
                      <a:r>
                        <a:rPr lang="cs-CZ" sz="2000">
                          <a:solidFill>
                            <a:srgbClr val="063c64"/>
                          </a:solidFill>
                          <a:latin typeface="Calibri"/>
                        </a:rPr>
                        <a:t>.</a:t>
                      </a:r>
                      <a:endParaRPr/>
                    </a:p>
                  </a:txBody>
                  <a:tcPr/>
                </a:tc>
              </a:tr>
            </a:tbl>
          </a:graphicData>
        </a:graphic>
      </p:graphicFrame>
      <p:sp>
        <p:nvSpPr>
          <p:cNvPr id="243" name="CustomShape 3"/>
          <p:cNvSpPr/>
          <p:nvPr/>
        </p:nvSpPr>
        <p:spPr>
          <a:xfrm>
            <a:off x="3564000" y="188640"/>
            <a:ext cx="5295600" cy="2232720"/>
          </a:xfrm>
          <a:prstGeom prst="rect">
            <a:avLst/>
          </a:prstGeom>
          <a:noFill/>
          <a:ln w="9360">
            <a:noFill/>
          </a:ln>
        </p:spPr>
        <p:txBody>
          <a:bodyPr lIns="90000" rIns="90000" tIns="45000" bIns="45000"/>
          <a:p>
            <a:pPr algn="r">
              <a:lnSpc>
                <a:spcPct val="100000"/>
              </a:lnSpc>
            </a:pPr>
            <a:r>
              <a:rPr b="1" lang="cs-CZ" sz="4000">
                <a:solidFill>
                  <a:srgbClr val="063c64"/>
                </a:solidFill>
                <a:latin typeface="Calibri"/>
              </a:rPr>
              <a:t>Legislativní nástroje</a:t>
            </a:r>
            <a:endParaRPr/>
          </a:p>
          <a:p>
            <a:pPr algn="r">
              <a:lnSpc>
                <a:spcPct val="100000"/>
              </a:lnSpc>
            </a:pPr>
            <a:r>
              <a:rPr b="1" lang="cs-CZ" sz="3000">
                <a:solidFill>
                  <a:srgbClr val="063c64"/>
                </a:solidFill>
                <a:latin typeface="Calibri"/>
              </a:rPr>
              <a:t>Evropský právní rámec</a:t>
            </a:r>
            <a:endParaRPr/>
          </a:p>
        </p:txBody>
      </p:sp>
    </p:spTree>
  </p:cSld>
</p:sld>
</file>

<file path=ppt/slides/slide8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85" name="CustomShape 1"/>
          <p:cNvSpPr/>
          <p:nvPr/>
        </p:nvSpPr>
        <p:spPr>
          <a:xfrm>
            <a:off x="685800" y="2319120"/>
            <a:ext cx="7990200" cy="1469520"/>
          </a:xfrm>
          <a:prstGeom prst="rect">
            <a:avLst/>
          </a:prstGeom>
          <a:noFill/>
          <a:ln>
            <a:noFill/>
          </a:ln>
        </p:spPr>
        <p:txBody>
          <a:bodyPr lIns="90000" rIns="90000" tIns="45000" bIns="45000"/>
          <a:p>
            <a:pPr>
              <a:lnSpc>
                <a:spcPct val="100000"/>
              </a:lnSpc>
            </a:pPr>
            <a:r>
              <a:rPr lang="cs-CZ" sz="4000">
                <a:solidFill>
                  <a:srgbClr val="063c64"/>
                </a:solidFill>
                <a:latin typeface="Calibri"/>
              </a:rPr>
              <a:t>Děkuji za pozornost</a:t>
            </a:r>
            <a:endParaRPr/>
          </a:p>
        </p:txBody>
      </p:sp>
      <p:sp>
        <p:nvSpPr>
          <p:cNvPr id="586" name="CustomShape 2"/>
          <p:cNvSpPr/>
          <p:nvPr/>
        </p:nvSpPr>
        <p:spPr>
          <a:xfrm>
            <a:off x="683640" y="3645000"/>
            <a:ext cx="6400440" cy="1752120"/>
          </a:xfrm>
          <a:prstGeom prst="rect">
            <a:avLst/>
          </a:prstGeom>
          <a:noFill/>
          <a:ln>
            <a:noFill/>
          </a:ln>
        </p:spPr>
        <p:txBody>
          <a:bodyPr lIns="90000" rIns="90000" tIns="45000" bIns="45000"/>
          <a:p>
            <a:pPr>
              <a:lnSpc>
                <a:spcPct val="100000"/>
              </a:lnSpc>
            </a:pPr>
            <a:r>
              <a:rPr lang="cs-CZ" sz="2400">
                <a:solidFill>
                  <a:srgbClr val="063c64"/>
                </a:solidFill>
                <a:latin typeface="Calibri"/>
              </a:rPr>
              <a:t>stransky@fsv.cvut.cz</a:t>
            </a:r>
            <a:endParaRPr/>
          </a:p>
          <a:p>
            <a:pPr>
              <a:lnSpc>
                <a:spcPct val="100000"/>
              </a:lnSpc>
            </a:pPr>
            <a:r>
              <a:rPr lang="cs-CZ" sz="2400">
                <a:solidFill>
                  <a:srgbClr val="063c64"/>
                </a:solidFill>
                <a:latin typeface="Calibri"/>
              </a:rPr>
              <a:t>bares@fsv.cvut.cz</a:t>
            </a:r>
            <a:endParaRPr/>
          </a:p>
          <a:p>
            <a:pPr>
              <a:lnSpc>
                <a:spcPct val="100000"/>
              </a:lnSpc>
            </a:pPr>
            <a:r>
              <a:rPr lang="cs-CZ" sz="2400">
                <a:solidFill>
                  <a:srgbClr val="063c64"/>
                </a:solidFill>
                <a:latin typeface="Calibri"/>
              </a:rPr>
              <a:t>kabelkova@fsv.cvut.cz </a:t>
            </a:r>
            <a:endParaRPr/>
          </a:p>
        </p:txBody>
      </p:sp>
    </p:spTree>
  </p:cSld>
</p:sld>
</file>

<file path=ppt/slides/slide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44" name="CustomShape 1"/>
          <p:cNvSpPr/>
          <p:nvPr/>
        </p:nvSpPr>
        <p:spPr>
          <a:xfrm>
            <a:off x="714240" y="1772640"/>
            <a:ext cx="7570440" cy="588600"/>
          </a:xfrm>
          <a:prstGeom prst="rect">
            <a:avLst/>
          </a:prstGeom>
          <a:noFill/>
          <a:ln>
            <a:noFill/>
          </a:ln>
        </p:spPr>
        <p:txBody>
          <a:bodyPr lIns="90000" rIns="90000" tIns="45000" bIns="45000"/>
          <a:p>
            <a:pPr>
              <a:lnSpc>
                <a:spcPct val="90000"/>
              </a:lnSpc>
              <a:buFont typeface="Wingdings" charset="2"/>
              <a:buChar char=""/>
            </a:pPr>
            <a:r>
              <a:rPr lang="cs-CZ" sz="2800">
                <a:solidFill>
                  <a:srgbClr val="063c64"/>
                </a:solidFill>
                <a:latin typeface="Calibri"/>
              </a:rPr>
              <a:t>Plán hlavních povodí ČR (2007)</a:t>
            </a:r>
            <a:endParaRPr/>
          </a:p>
          <a:p>
            <a:pPr>
              <a:lnSpc>
                <a:spcPct val="90000"/>
              </a:lnSpc>
            </a:pPr>
            <a:endParaRPr/>
          </a:p>
          <a:p>
            <a:pPr>
              <a:lnSpc>
                <a:spcPct val="90000"/>
              </a:lnSpc>
            </a:pPr>
            <a:endParaRPr/>
          </a:p>
          <a:p>
            <a:pPr>
              <a:lnSpc>
                <a:spcPct val="90000"/>
              </a:lnSpc>
            </a:pPr>
            <a:endParaRPr/>
          </a:p>
          <a:p>
            <a:pPr>
              <a:lnSpc>
                <a:spcPct val="90000"/>
              </a:lnSpc>
            </a:pPr>
            <a:endParaRPr/>
          </a:p>
          <a:p>
            <a:pPr>
              <a:lnSpc>
                <a:spcPct val="90000"/>
              </a:lnSpc>
            </a:pPr>
            <a:endParaRPr/>
          </a:p>
          <a:p>
            <a:pPr>
              <a:lnSpc>
                <a:spcPct val="90000"/>
              </a:lnSpc>
            </a:pPr>
            <a:endParaRPr/>
          </a:p>
          <a:p>
            <a:pPr>
              <a:lnSpc>
                <a:spcPct val="90000"/>
              </a:lnSpc>
              <a:buFont typeface="Wingdings" charset="2"/>
              <a:buChar char=""/>
            </a:pPr>
            <a:r>
              <a:rPr lang="cs-CZ" sz="2800">
                <a:solidFill>
                  <a:srgbClr val="063c64"/>
                </a:solidFill>
                <a:latin typeface="Calibri"/>
              </a:rPr>
              <a:t>Politika územního rozvoje ČR (2009)</a:t>
            </a:r>
            <a:endParaRPr/>
          </a:p>
          <a:p>
            <a:pPr>
              <a:lnSpc>
                <a:spcPct val="90000"/>
              </a:lnSpc>
            </a:pPr>
            <a:r>
              <a:rPr lang="cs-CZ" sz="2800">
                <a:solidFill>
                  <a:srgbClr val="063c64"/>
                </a:solidFill>
                <a:latin typeface="Calibri"/>
              </a:rPr>
              <a:t>	</a:t>
            </a:r>
            <a:r>
              <a:rPr lang="cs-CZ" sz="2800">
                <a:solidFill>
                  <a:srgbClr val="063c64"/>
                </a:solidFill>
                <a:latin typeface="Calibri"/>
              </a:rPr>
              <a:t>	</a:t>
            </a:r>
            <a:endParaRPr/>
          </a:p>
          <a:p>
            <a:pPr>
              <a:lnSpc>
                <a:spcPct val="90000"/>
              </a:lnSpc>
            </a:pPr>
            <a:endParaRPr/>
          </a:p>
        </p:txBody>
      </p:sp>
      <p:graphicFrame>
        <p:nvGraphicFramePr>
          <p:cNvPr id="245" name="Table 2"/>
          <p:cNvGraphicFramePr/>
          <p:nvPr/>
        </p:nvGraphicFramePr>
        <p:xfrm>
          <a:off x="428760" y="2349000"/>
          <a:ext cx="8357760" cy="758160"/>
        </p:xfrm>
        <a:graphic>
          <a:graphicData uri="http://schemas.openxmlformats.org/drawingml/2006/table">
            <a:tbl>
              <a:tblPr/>
              <a:tblGrid>
                <a:gridCol w="8357760"/>
              </a:tblGrid>
              <a:tr h="988200">
                <a:tc>
                  <a:txBody>
                    <a:bodyPr/>
                    <a:p>
                      <a:pPr>
                        <a:lnSpc>
                          <a:spcPct val="100000"/>
                        </a:lnSpc>
                      </a:pPr>
                      <a:r>
                        <a:rPr lang="cs-CZ" sz="2000" u="sng">
                          <a:solidFill>
                            <a:srgbClr val="063c64"/>
                          </a:solidFill>
                          <a:latin typeface="Calibri"/>
                        </a:rPr>
                        <a:t>Uplatňovat v generelech odvodnění </a:t>
                      </a:r>
                      <a:r>
                        <a:rPr lang="cs-CZ" sz="2000">
                          <a:solidFill>
                            <a:srgbClr val="063c64"/>
                          </a:solidFill>
                          <a:latin typeface="Calibri"/>
                        </a:rPr>
                        <a:t>urbanizovaných území koncepci nakládání s dešťovými vodami, umožňující jejich </a:t>
                      </a:r>
                      <a:r>
                        <a:rPr lang="cs-CZ" sz="2000" u="sng">
                          <a:solidFill>
                            <a:srgbClr val="063c64"/>
                          </a:solidFill>
                          <a:latin typeface="Calibri"/>
                        </a:rPr>
                        <a:t>zadržování, vsakování i přímé využívání</a:t>
                      </a:r>
                      <a:r>
                        <a:rPr lang="cs-CZ" sz="2000">
                          <a:solidFill>
                            <a:srgbClr val="063c64"/>
                          </a:solidFill>
                          <a:latin typeface="Calibri"/>
                        </a:rPr>
                        <a:t>.</a:t>
                      </a:r>
                      <a:endParaRPr/>
                    </a:p>
                  </a:txBody>
                  <a:tcPr/>
                </a:tc>
              </a:tr>
            </a:tbl>
          </a:graphicData>
        </a:graphic>
      </p:graphicFrame>
      <p:graphicFrame>
        <p:nvGraphicFramePr>
          <p:cNvPr id="246" name="Table 3"/>
          <p:cNvGraphicFramePr/>
          <p:nvPr/>
        </p:nvGraphicFramePr>
        <p:xfrm>
          <a:off x="428760" y="3210480"/>
          <a:ext cx="8357760" cy="713880"/>
        </p:xfrm>
        <a:graphic>
          <a:graphicData uri="http://schemas.openxmlformats.org/drawingml/2006/table">
            <a:tbl>
              <a:tblPr/>
              <a:tblGrid>
                <a:gridCol w="8357760"/>
              </a:tblGrid>
              <a:tr h="988200">
                <a:tc>
                  <a:txBody>
                    <a:bodyPr/>
                    <a:p>
                      <a:pPr>
                        <a:lnSpc>
                          <a:spcPct val="100000"/>
                        </a:lnSpc>
                      </a:pPr>
                      <a:r>
                        <a:rPr lang="cs-CZ" sz="2000" u="sng">
                          <a:solidFill>
                            <a:srgbClr val="063c64"/>
                          </a:solidFill>
                          <a:latin typeface="Calibri"/>
                        </a:rPr>
                        <a:t>Snižovat množství srážkových vod odváděných kanalizací </a:t>
                      </a:r>
                      <a:r>
                        <a:rPr lang="cs-CZ" sz="2000">
                          <a:solidFill>
                            <a:srgbClr val="063c64"/>
                          </a:solidFill>
                          <a:latin typeface="Calibri"/>
                        </a:rPr>
                        <a:t>a zlepšit podmínky pro jejich přímé vsakování do půdního prostředí.</a:t>
                      </a:r>
                      <a:endParaRPr/>
                    </a:p>
                  </a:txBody>
                  <a:tcPr/>
                </a:tc>
              </a:tr>
            </a:tbl>
          </a:graphicData>
        </a:graphic>
      </p:graphicFrame>
      <p:graphicFrame>
        <p:nvGraphicFramePr>
          <p:cNvPr id="247" name="Table 4"/>
          <p:cNvGraphicFramePr/>
          <p:nvPr/>
        </p:nvGraphicFramePr>
        <p:xfrm>
          <a:off x="428760" y="4041360"/>
          <a:ext cx="8357760" cy="713880"/>
        </p:xfrm>
        <a:graphic>
          <a:graphicData uri="http://schemas.openxmlformats.org/drawingml/2006/table">
            <a:tbl>
              <a:tblPr/>
              <a:tblGrid>
                <a:gridCol w="8357760"/>
              </a:tblGrid>
              <a:tr h="713880">
                <a:tc>
                  <a:txBody>
                    <a:bodyPr/>
                    <a:p>
                      <a:pPr>
                        <a:lnSpc>
                          <a:spcPct val="100000"/>
                        </a:lnSpc>
                      </a:pPr>
                      <a:r>
                        <a:rPr lang="cs-CZ" sz="2000" u="sng">
                          <a:solidFill>
                            <a:srgbClr val="063c64"/>
                          </a:solidFill>
                          <a:latin typeface="Calibri"/>
                        </a:rPr>
                        <a:t>Zpracovat Koncepci </a:t>
                      </a:r>
                      <a:r>
                        <a:rPr lang="cs-CZ" sz="2000">
                          <a:solidFill>
                            <a:srgbClr val="063c64"/>
                          </a:solidFill>
                          <a:latin typeface="Calibri"/>
                        </a:rPr>
                        <a:t>nakládání se srážkovými vodami v urbanizovaných územích.</a:t>
                      </a:r>
                      <a:endParaRPr/>
                    </a:p>
                  </a:txBody>
                  <a:tcPr/>
                </a:tc>
              </a:tr>
            </a:tbl>
          </a:graphicData>
        </a:graphic>
      </p:graphicFrame>
      <p:graphicFrame>
        <p:nvGraphicFramePr>
          <p:cNvPr id="248" name="Table 5"/>
          <p:cNvGraphicFramePr/>
          <p:nvPr/>
        </p:nvGraphicFramePr>
        <p:xfrm>
          <a:off x="428760" y="5500080"/>
          <a:ext cx="8357760" cy="1096920"/>
        </p:xfrm>
        <a:graphic>
          <a:graphicData uri="http://schemas.openxmlformats.org/drawingml/2006/table">
            <a:tbl>
              <a:tblPr/>
              <a:tblGrid>
                <a:gridCol w="8357760"/>
              </a:tblGrid>
              <a:tr h="1396440">
                <a:tc>
                  <a:txBody>
                    <a:bodyPr/>
                    <a:p>
                      <a:pPr>
                        <a:lnSpc>
                          <a:spcPct val="100000"/>
                        </a:lnSpc>
                      </a:pPr>
                      <a:r>
                        <a:rPr lang="cs-CZ" sz="2200">
                          <a:solidFill>
                            <a:srgbClr val="063c64"/>
                          </a:solidFill>
                          <a:latin typeface="Calibri"/>
                        </a:rPr>
                        <a:t>V zastavěných územích a zastavitelných plochách </a:t>
                      </a:r>
                      <a:r>
                        <a:rPr lang="cs-CZ" sz="2200" u="sng">
                          <a:solidFill>
                            <a:srgbClr val="063c64"/>
                          </a:solidFill>
                          <a:latin typeface="Calibri"/>
                        </a:rPr>
                        <a:t>vytvářet podmínky pro zadržování, vsakování i využívání dešťových vod</a:t>
                      </a:r>
                      <a:r>
                        <a:rPr lang="cs-CZ" sz="2200">
                          <a:solidFill>
                            <a:srgbClr val="063c64"/>
                          </a:solidFill>
                          <a:latin typeface="Calibri"/>
                        </a:rPr>
                        <a:t> jako zdroje vody a s cílem zmírňování účinků povodní.</a:t>
                      </a:r>
                      <a:endParaRPr/>
                    </a:p>
                  </a:txBody>
                  <a:tcPr/>
                </a:tc>
              </a:tr>
            </a:tbl>
          </a:graphicData>
        </a:graphic>
      </p:graphicFrame>
      <p:sp>
        <p:nvSpPr>
          <p:cNvPr id="249" name="CustomShape 6"/>
          <p:cNvSpPr/>
          <p:nvPr/>
        </p:nvSpPr>
        <p:spPr>
          <a:xfrm>
            <a:off x="3564000" y="188640"/>
            <a:ext cx="5295600" cy="2232720"/>
          </a:xfrm>
          <a:prstGeom prst="rect">
            <a:avLst/>
          </a:prstGeom>
          <a:noFill/>
          <a:ln w="9360">
            <a:noFill/>
          </a:ln>
        </p:spPr>
        <p:txBody>
          <a:bodyPr lIns="90000" rIns="90000" tIns="45000" bIns="45000"/>
          <a:p>
            <a:pPr algn="r">
              <a:lnSpc>
                <a:spcPct val="100000"/>
              </a:lnSpc>
            </a:pPr>
            <a:r>
              <a:rPr b="1" lang="cs-CZ" sz="4000">
                <a:solidFill>
                  <a:srgbClr val="063c64"/>
                </a:solidFill>
                <a:latin typeface="Calibri"/>
              </a:rPr>
              <a:t>Legislativní nástroje</a:t>
            </a:r>
            <a:endParaRPr/>
          </a:p>
          <a:p>
            <a:pPr algn="r">
              <a:lnSpc>
                <a:spcPct val="100000"/>
              </a:lnSpc>
            </a:pPr>
            <a:r>
              <a:rPr b="1" lang="cs-CZ" sz="3000">
                <a:solidFill>
                  <a:srgbClr val="063c64"/>
                </a:solidFill>
                <a:latin typeface="Calibri"/>
              </a:rPr>
              <a:t>Plánovací nástroje ČR</a:t>
            </a:r>
            <a:endParaRPr/>
          </a:p>
        </p:txBody>
      </p:sp>
    </p:spTree>
  </p:cSl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